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ink/ink6.xml" ContentType="application/inkml+xml"/>
  <Override PartName="/ppt/ink/ink7.xml" ContentType="application/inkml+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 id="2147483672" r:id="rId5"/>
    <p:sldMasterId id="2147483735" r:id="rId6"/>
  </p:sldMasterIdLst>
  <p:notesMasterIdLst>
    <p:notesMasterId r:id="rId35"/>
  </p:notesMasterIdLst>
  <p:handoutMasterIdLst>
    <p:handoutMasterId r:id="rId36"/>
  </p:handoutMasterIdLst>
  <p:sldIdLst>
    <p:sldId id="257" r:id="rId7"/>
    <p:sldId id="256" r:id="rId8"/>
    <p:sldId id="259" r:id="rId9"/>
    <p:sldId id="260" r:id="rId10"/>
    <p:sldId id="287" r:id="rId11"/>
    <p:sldId id="307" r:id="rId12"/>
    <p:sldId id="262" r:id="rId13"/>
    <p:sldId id="298" r:id="rId14"/>
    <p:sldId id="310" r:id="rId15"/>
    <p:sldId id="309" r:id="rId16"/>
    <p:sldId id="296" r:id="rId17"/>
    <p:sldId id="266" r:id="rId18"/>
    <p:sldId id="301" r:id="rId19"/>
    <p:sldId id="313" r:id="rId20"/>
    <p:sldId id="271" r:id="rId21"/>
    <p:sldId id="273" r:id="rId22"/>
    <p:sldId id="274" r:id="rId23"/>
    <p:sldId id="316" r:id="rId24"/>
    <p:sldId id="302" r:id="rId25"/>
    <p:sldId id="277" r:id="rId26"/>
    <p:sldId id="303" r:id="rId27"/>
    <p:sldId id="314" r:id="rId28"/>
    <p:sldId id="283" r:id="rId29"/>
    <p:sldId id="311" r:id="rId30"/>
    <p:sldId id="299" r:id="rId31"/>
    <p:sldId id="306" r:id="rId32"/>
    <p:sldId id="300" r:id="rId33"/>
    <p:sldId id="295" r:id="rId34"/>
  </p:sldIdLst>
  <p:sldSz cx="12192000" cy="6858000"/>
  <p:notesSz cx="10234613" cy="70993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ABFFD232-D24F-4B90-84CD-66C6CD814C71}">
          <p14:sldIdLst>
            <p14:sldId id="257"/>
            <p14:sldId id="256"/>
            <p14:sldId id="259"/>
            <p14:sldId id="260"/>
            <p14:sldId id="287"/>
            <p14:sldId id="307"/>
            <p14:sldId id="262"/>
            <p14:sldId id="298"/>
            <p14:sldId id="310"/>
            <p14:sldId id="309"/>
            <p14:sldId id="296"/>
            <p14:sldId id="266"/>
            <p14:sldId id="301"/>
            <p14:sldId id="313"/>
            <p14:sldId id="271"/>
            <p14:sldId id="273"/>
            <p14:sldId id="274"/>
            <p14:sldId id="316"/>
            <p14:sldId id="302"/>
            <p14:sldId id="277"/>
            <p14:sldId id="303"/>
            <p14:sldId id="314"/>
            <p14:sldId id="283"/>
            <p14:sldId id="311"/>
            <p14:sldId id="299"/>
            <p14:sldId id="306"/>
            <p14:sldId id="300"/>
            <p14:sldId id="295"/>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CE0905E-8276-3C26-C573-5534511914CE}" name="SARRAIL-BRASSENS Fanny" initials="SBF" userId="S::fsarrailbrassens.laligue@ufolep-usep.fr::8c44ab4c-a039-4184-942b-c2a25122c8e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2C56"/>
    <a:srgbClr val="E10B55"/>
    <a:srgbClr val="F0D8E8"/>
    <a:srgbClr val="E4B7D4"/>
    <a:srgbClr val="C1579B"/>
    <a:srgbClr val="F2F2F2"/>
    <a:srgbClr val="DB9DC6"/>
    <a:srgbClr val="C96DA8"/>
    <a:srgbClr val="993977"/>
    <a:srgbClr val="6D295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DEAC63-27F9-4AD7-9F48-4C69FF78C23C}" v="10" dt="2025-04-28T10:15:10.772"/>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heme" Target="theme/theme1.xml"/><Relationship Id="rId21" Type="http://schemas.openxmlformats.org/officeDocument/2006/relationships/slide" Target="slides/slide15.xml"/><Relationship Id="rId34" Type="http://schemas.openxmlformats.org/officeDocument/2006/relationships/slide" Target="slides/slide28.xml"/><Relationship Id="rId42" Type="http://schemas.microsoft.com/office/2018/10/relationships/authors" Target="author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handoutMaster" Target="handoutMasters/handout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notesMaster" Target="notesMasters/notesMaster1.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theme" Target="../theme/theme5.xml"/><Relationship Id="rId5" Type="http://schemas.openxmlformats.org/officeDocument/2006/relationships/image" Target="../media/image4.svg"/><Relationship Id="rId4" Type="http://schemas.openxmlformats.org/officeDocument/2006/relationships/image" Target="../media/image3.png"/></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BDD078C6-80A6-4A03-B178-2AE3F3A4C2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V="1">
            <a:off x="1" y="792174"/>
            <a:ext cx="10321982" cy="47328"/>
          </a:xfrm>
          <a:prstGeom prst="rect">
            <a:avLst/>
          </a:prstGeom>
        </p:spPr>
      </p:pic>
      <p:sp>
        <p:nvSpPr>
          <p:cNvPr id="11" name="Rectangle 10">
            <a:extLst>
              <a:ext uri="{FF2B5EF4-FFF2-40B4-BE49-F238E27FC236}">
                <a16:creationId xmlns:a16="http://schemas.microsoft.com/office/drawing/2014/main" id="{7BC4F1B8-ACCA-46E7-B3A4-2A0987A5DC9E}"/>
              </a:ext>
            </a:extLst>
          </p:cNvPr>
          <p:cNvSpPr/>
          <p:nvPr/>
        </p:nvSpPr>
        <p:spPr>
          <a:xfrm>
            <a:off x="3678364" y="511954"/>
            <a:ext cx="2670689" cy="44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5463" tIns="47732" rIns="95463" bIns="47732" rtlCol="0" anchor="ctr"/>
          <a:lstStyle/>
          <a:p>
            <a:pPr algn="ctr"/>
            <a:endParaRPr lang="fr-DZ"/>
          </a:p>
        </p:txBody>
      </p:sp>
      <p:pic>
        <p:nvPicPr>
          <p:cNvPr id="12" name="Image 11">
            <a:extLst>
              <a:ext uri="{FF2B5EF4-FFF2-40B4-BE49-F238E27FC236}">
                <a16:creationId xmlns:a16="http://schemas.microsoft.com/office/drawing/2014/main" id="{3A622EA4-6E0A-4C7D-8BBC-9F587C2E1C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48435" y="242844"/>
            <a:ext cx="2330545" cy="596658"/>
          </a:xfrm>
          <a:prstGeom prst="rect">
            <a:avLst/>
          </a:prstGeom>
        </p:spPr>
      </p:pic>
      <p:pic>
        <p:nvPicPr>
          <p:cNvPr id="13" name="Graphique 12">
            <a:extLst>
              <a:ext uri="{FF2B5EF4-FFF2-40B4-BE49-F238E27FC236}">
                <a16:creationId xmlns:a16="http://schemas.microsoft.com/office/drawing/2014/main" id="{415B17F0-A69E-46A9-B11C-94534FFDD44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211151" y="6519410"/>
            <a:ext cx="878435" cy="426737"/>
          </a:xfrm>
          <a:prstGeom prst="rect">
            <a:avLst/>
          </a:prstGeom>
        </p:spPr>
      </p:pic>
    </p:spTree>
    <p:extLst>
      <p:ext uri="{BB962C8B-B14F-4D97-AF65-F5344CB8AC3E}">
        <p14:creationId xmlns:p14="http://schemas.microsoft.com/office/powerpoint/2010/main" val="76571650"/>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1-20T11:59:28.355"/>
    </inkml:context>
    <inkml:brush xml:id="br0">
      <inkml:brushProperty name="width" value="0.05" units="cm"/>
      <inkml:brushProperty name="height" value="0.05" units="cm"/>
      <inkml:brushProperty name="color" value="#2AA3A6"/>
    </inkml:brush>
  </inkml:definitions>
  <inkml:trace contextRef="#ctx0" brushRef="#br0">134 1067 224,'1'1'183,"-1"1"1,0-1-1,0-1 0,0 1 0,0 1 1,0-2-1,0 1 0,-1 0 0,1 1 1,0-2-1,0 1 0,0 0 1,-1 0-1,1 0 0,-2 1 0,2-2-91,-1 0-1,0 0 0,0 0 0,0 1 1,1-1-1,-1 0 0,0 0 1,0 0-1,1-1 0,-1 1 0,0 0 1,0 0-1,0 0 0,1 0 1,-1 0-1,0-1 0,0 1 0,1-1 1,-1 1-1,0-1 0,0 0 0,-5-2 288,1-1-1,0 0 0,0-1 1,1 1-1,-1-1 0,1 0 0,0 1 1,0-2-1,1 1 0,-1 0 0,1-1 1,-3-7-1,-4-10-12,-11-41 0,15 38-336,-1-1-1,3 0 1,0-1-1,2 1 0,0-1 1,4-34-1,0 40-12,1 0 0,2 0 0,-1 1 0,2-1 0,1 1 0,1 1 0,1-1 0,14-24 0,2 5 180,3 1-1,1 1 1,1 2 0,3 1-1,1 1 1,1 3 0,2 0 0,1 2-1,1 2 1,1 2 0,79-37-1,-97 52 84,2 1 0,-1 0-1,1 2 1,0 1 0,0 1-1,1 1 1,0 1 0,-1 1-1,1 2 1,1 0-1,-2 2 1,1 0 0,0 2-1,-1 0 1,0 2 0,0 1-1,0 0 1,-1 3 0,27 12-1,-15-3 571,-2 1 0,58 47-1,-74-52-598,0 0-1,-1 1 1,0 1-1,-2 1 1,0 1-1,15 25 1,-18-23-140,9 29 0,-2-5-4,-18-45-108,0 0 1,0 1 0,0-1 0,0 0 0,0 0 0,1 1 0,-1-1 0,0 0 0,0 0 0,0 0 0,1 0 0,-1 0 0,0 1 0,0-1 0,1 0 0,-1 0 0,0 1 0,0-1 0,0 0 0,0 0 0,0 0 0,1 0 0,-1 0 0,0 1 0,1-1 0,-1 0-1,0 0 1,1 0 0,-1 0 0,0 0 0,0 0 0,0 0 0,0 0 0,1 0 0,-1 0 0,0 0 0,1 0 0,-1 0 0,0-1 0,1 1 0,-1 0 0,0 0 0,0 0 0,0 0 0,0-1 0,0 1 0,1 0 0,-1 0 0,0 0 0,0-1 0,0 1-1,1 0 1,-1 0 0,0 0 0,0 0 0,0 0 0,1-1 0,-1 1 0,0 0 0,0-1 0,0 1 0,0 0 0,0-1 0,9-17-36,-8 16 23,103-209-824,-97 199 806,-5 8 11,0 0-1,-1 1 0,2-1 1,-1 1-1,0-1 0,1 1 0,0 0 1,0-1-1,5-3 0,-15 31 93,-132 277 1313,137-298-1340,1 0 1,-2 0 0,1-1 0,0 2 0,-1-2 0,1 1 0,0-1 0,-1 1 0,-1-1 0,1-1 0,1 2 0,-1-2-1,-1 1 1,1-1 0,0 1 0,-1-1 0,1 0 0,0 0 0,-1 0 0,-7 0 0,-5 0-75,-1 0 0,0-1 1,-21-2-1,14-1 42,-45-4-791,22 2-4053,0 3-8194,6-2 6992,31 3 5822</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3-01T15:28:14.955"/>
    </inkml:context>
    <inkml:brush xml:id="br0">
      <inkml:brushProperty name="width" value="0.05" units="cm"/>
      <inkml:brushProperty name="height" value="0.05" units="cm"/>
      <inkml:brushProperty name="color" value="#2AA3A6"/>
    </inkml:brush>
  </inkml:definitions>
  <inkml:trace contextRef="#ctx0" brushRef="#br0">56 965 284,'3'3'1736,"-5"-4"-1109,-7-9-335,1-7 254,1 0 0,0 1 1,1-2-1,1 1 0,1-1 0,0 1 0,1-2 1,1 2-1,1-1 0,0-1 0,2 1 0,0 0 0,5-25 1,1 8 42,2-1 1,1 1-1,2 0 1,1 1 0,30-54-1,-31 66-343,1 1-1,1 0 0,1 1 1,0 1-1,2 1 0,0 0 1,30-24-1,-31 30 206,1 1 0,0 1 0,0 0 0,1 1 0,0 1 0,0 0 0,1 2 0,1 0 0,35-6 1,-24 9 93,1-1 0,0 3 0,0 1 0,58 8 1,-65-4-309,-1 2 0,0 0 0,0 2 1,0 0-1,-1 2 0,37 20 1,55 45-52,-69-43-120,-44-31-55,0 1 8,0 0 0,1-1-1,-2 0 1,2 0 0,-1 1 0,1-1 0,5 1 0,-8-2-20,0 0 0,0 0 1,1 0-1,-1 0 0,0 0 1,0 0-1,1 0 1,-1 0-1,1 0 0,-1 0 1,0 0-1,0 0 1,1 0-1,-1-1 0,1 1 1,-1 0-1,0 0 1,0 0-1,1 0 0,-1-1 1,0 1-1,0 0 1,0-1-1,0 1 0,1 0 1,0-2-6,-1 1-1,0 0 1,1 0 0,0-1 0,-1 1 0,0 0-1,0 0 1,0-1 0,0 0 0,0 0 0,-12-139-1011,3 44 818,2 16 73,8 78 112,2 7 18,1 5 75,8 36 617,19 95 377,-17-69-925,3 19-16,-17-88-121,1 0 0,-1 0 0,0 0 0,0-1-1,0 1 1,0 0 0,0 0 0,0 0 0,-1 0-1,1 0 1,0 0 0,-1-1 0,-1 3 0,1-3-9,1 0 0,-1 0 0,0-1 0,0 1 0,0 0 0,0-1 0,0 1 0,0 0 0,0-1 1,-1 1-1,1-1 0,0 0 0,0 1 0,-1-1 0,2 0 0,-2 1 0,1-1 0,0 0 0,0 0 1,-1 0-1,-1-1 0,-12 2 0,1 0 1,-1 1 0,0 1 0,-28 8-1,-56 28-1477,80-32 491,-5 6-4182,17-10 1486,1 1 0,-1-1 0,1-1 0,-11 4 0,15-6 3472</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3-01T15:28:14.955"/>
    </inkml:context>
    <inkml:brush xml:id="br0">
      <inkml:brushProperty name="width" value="0.05" units="cm"/>
      <inkml:brushProperty name="height" value="0.05" units="cm"/>
      <inkml:brushProperty name="color" value="#2AA3A6"/>
    </inkml:brush>
  </inkml:definitions>
  <inkml:trace contextRef="#ctx0" brushRef="#br0">56 965 284,'3'3'1736,"-5"-4"-1109,-7-9-335,1-7 254,1 0 0,0 1 1,1-2-1,1 1 0,1-1 0,0 1 0,1-2 1,1 2-1,1-1 0,0-1 0,2 1 0,0 0 0,5-25 1,1 8 42,2-1 1,1 1-1,2 0 1,1 1 0,30-54-1,-31 66-343,1 1-1,1 0 0,1 1 1,0 1-1,2 1 0,0 0 1,30-24-1,-31 30 206,1 1 0,0 1 0,0 0 0,1 1 0,0 1 0,0 0 0,1 2 0,1 0 0,35-6 1,-24 9 93,1-1 0,0 3 0,0 1 0,58 8 1,-65-4-309,-1 2 0,0 0 0,0 2 1,0 0-1,-1 2 0,37 20 1,55 45-52,-69-43-120,-44-31-55,0 1 8,0 0 0,1-1-1,-2 0 1,2 0 0,-1 1 0,1-1 0,5 1 0,-8-2-20,0 0 0,0 0 1,1 0-1,-1 0 0,0 0 1,0 0-1,1 0 1,-1 0-1,1 0 0,-1 0 1,0 0-1,0 0 1,1 0-1,-1-1 0,1 1 1,-1 0-1,0 0 1,0 0-1,1 0 0,-1-1 1,0 1-1,0 0 1,0-1-1,0 1 0,1 0 1,0-2-6,-1 1-1,0 0 1,1 0 0,0-1 0,-1 1 0,0 0-1,0 0 1,0-1 0,0 0 0,0 0 0,-12-139-1011,3 44 818,2 16 73,8 78 112,2 7 18,1 5 75,8 36 617,19 95 377,-17-69-925,3 19-16,-17-88-121,1 0 0,-1 0 0,0 0 0,0-1-1,0 1 1,0 0 0,0 0 0,0 0 0,-1 0-1,1 0 1,0 0 0,-1-1 0,-1 3 0,1-3-9,1 0 0,-1 0 0,0-1 0,0 1 0,0 0 0,0-1 0,0 1 0,0 0 0,0-1 1,-1 1-1,1-1 0,0 0 0,0 1 0,-1-1 0,2 0 0,-2 1 0,1-1 0,0 0 0,0 0 1,-1 0-1,-1-1 0,-12 2 0,1 0 1,-1 1 0,0 1 0,-28 8-1,-56 28-1477,80-32 491,-5 6-4182,17-10 1486,1 1 0,-1-1 0,1-1 0,-11 4 0,15-6 3472</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3-01T15:31:42.229"/>
    </inkml:context>
    <inkml:brush xml:id="br0">
      <inkml:brushProperty name="width" value="0.05" units="cm"/>
      <inkml:brushProperty name="height" value="0.05" units="cm"/>
      <inkml:brushProperty name="color" value="#2AA3A6"/>
    </inkml:brush>
  </inkml:definitions>
  <inkml:trace contextRef="#ctx0" brushRef="#br0">56 965 284,'3'3'1736,"-5"-4"-1109,-7-9-335,1-7 254,1 0 0,0 1 1,1-2-1,1 1 0,1-1 0,0 1 0,1-2 1,1 2-1,1-1 0,0-1 0,2 1 0,0 0 0,5-25 1,1 8 42,2-1 1,1 1-1,2 0 1,1 1 0,30-54-1,-31 66-343,1 1-1,1 0 0,1 1 1,0 1-1,2 1 0,0 0 1,30-24-1,-31 30 206,1 1 0,0 1 0,0 0 0,1 1 0,0 1 0,0 0 0,1 2 0,1 0 0,35-6 1,-24 9 93,1-1 0,0 3 0,0 1 0,58 8 1,-65-4-309,-1 2 0,0 0 0,0 2 1,0 0-1,-1 2 0,37 20 1,55 45-52,-69-43-120,-44-31-55,0 1 8,0 0 0,1-1-1,-2 0 1,2 0 0,-1 1 0,1-1 0,5 1 0,-8-2-20,0 0 0,0 0 1,1 0-1,-1 0 0,0 0 1,0 0-1,1 0 1,-1 0-1,1 0 0,-1 0 1,0 0-1,0 0 1,1 0-1,-1-1 0,1 1 1,-1 0-1,0 0 1,0 0-1,1 0 0,-1-1 1,0 1-1,0 0 1,0-1-1,0 1 0,1 0 1,0-2-6,-1 1-1,0 0 1,1 0 0,0-1 0,-1 1 0,0 0-1,0 0 1,0-1 0,0 0 0,0 0 0,-12-139-1011,3 44 818,2 16 73,8 78 112,2 7 18,1 5 75,8 36 617,19 95 377,-17-69-925,3 19-16,-17-88-121,1 0 0,-1 0 0,0 0 0,0-1-1,0 1 1,0 0 0,0 0 0,0 0 0,-1 0-1,1 0 1,0 0 0,-1-1 0,-1 3 0,1-3-9,1 0 0,-1 0 0,0-1 0,0 1 0,0 0 0,0-1 0,0 1 0,0 0 0,0-1 1,-1 1-1,1-1 0,0 0 0,0 1 0,-1-1 0,2 0 0,-2 1 0,1-1 0,0 0 0,0 0 1,-1 0-1,-1-1 0,-12 2 0,1 0 1,-1 1 0,0 1 0,-28 8-1,-56 28-1477,80-32 491,-5 6-4182,17-10 1486,1 1 0,-1-1 0,1-1 0,-11 4 0,15-6 3472</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3-02T14:42:26.183"/>
    </inkml:context>
    <inkml:brush xml:id="br0">
      <inkml:brushProperty name="width" value="0.05" units="cm"/>
      <inkml:brushProperty name="height" value="0.05" units="cm"/>
      <inkml:brushProperty name="color" value="#2AA3A6"/>
    </inkml:brush>
  </inkml:definitions>
  <inkml:trace contextRef="#ctx0" brushRef="#br0">56 965 284,'3'3'1736,"-5"-4"-1109,-7-9-335,1-7 254,1 0 0,0 1 1,1-2-1,1 1 0,1-1 0,0 1 0,1-2 1,1 2-1,1-1 0,0-1 0,2 1 0,0 0 0,5-25 1,1 8 42,2-1 1,1 1-1,2 0 1,1 1 0,30-54-1,-31 66-343,1 1-1,1 0 0,1 1 1,0 1-1,2 1 0,0 0 1,30-24-1,-31 30 206,1 1 0,0 1 0,0 0 0,1 1 0,0 1 0,0 0 0,1 2 0,1 0 0,35-6 1,-24 9 93,1-1 0,0 3 0,0 1 0,58 8 1,-65-4-309,-1 2 0,0 0 0,0 2 1,0 0-1,-1 2 0,37 20 1,55 45-52,-69-43-120,-44-31-55,0 1 8,0 0 0,1-1-1,-2 0 1,2 0 0,-1 1 0,1-1 0,5 1 0,-8-2-20,0 0 0,0 0 1,1 0-1,-1 0 0,0 0 1,0 0-1,1 0 1,-1 0-1,1 0 0,-1 0 1,0 0-1,0 0 1,1 0-1,-1-1 0,1 1 1,-1 0-1,0 0 1,0 0-1,1 0 0,-1-1 1,0 1-1,0 0 1,0-1-1,0 1 0,1 0 1,0-2-6,-1 1-1,0 0 1,1 0 0,0-1 0,-1 1 0,0 0-1,0 0 1,0-1 0,0 0 0,0 0 0,-12-139-1011,3 44 818,2 16 73,8 78 112,2 7 18,1 5 75,8 36 617,19 95 377,-17-69-925,3 19-16,-17-88-121,1 0 0,-1 0 0,0 0 0,0-1-1,0 1 1,0 0 0,0 0 0,0 0 0,-1 0-1,1 0 1,0 0 0,-1-1 0,-1 3 0,1-3-9,1 0 0,-1 0 0,0-1 0,0 1 0,0 0 0,0-1 0,0 1 0,0 0 0,0-1 1,-1 1-1,1-1 0,0 0 0,0 1 0,-1-1 0,2 0 0,-2 1 0,1-1 0,0 0 0,0 0 1,-1 0-1,-1-1 0,-12 2 0,1 0 1,-1 1 0,0 1 0,-28 8-1,-56 28-1477,80-32 491,-5 6-4182,17-10 1486,1 1 0,-1-1 0,1-1 0,-11 4 0,15-6 3472</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3-01T15:49:45.715"/>
    </inkml:context>
    <inkml:brush xml:id="br0">
      <inkml:brushProperty name="width" value="0.05" units="cm"/>
      <inkml:brushProperty name="height" value="0.05" units="cm"/>
      <inkml:brushProperty name="color" value="#2AA3A6"/>
    </inkml:brush>
  </inkml:definitions>
  <inkml:trace contextRef="#ctx0" brushRef="#br0">56 965 284,'3'3'1736,"-5"-4"-1109,-7-9-335,1-7 254,1 0 0,0 1 1,1-2-1,1 1 0,1-1 0,0 1 0,1-2 1,1 2-1,1-1 0,0-1 0,2 1 0,0 0 0,5-25 1,1 8 42,2-1 1,1 1-1,2 0 1,1 1 0,30-54-1,-31 66-343,1 1-1,1 0 0,1 1 1,0 1-1,2 1 0,0 0 1,30-24-1,-31 30 206,1 1 0,0 1 0,0 0 0,1 1 0,0 1 0,0 0 0,1 2 0,1 0 0,35-6 1,-24 9 93,1-1 0,0 3 0,0 1 0,58 8 1,-65-4-309,-1 2 0,0 0 0,0 2 1,0 0-1,-1 2 0,37 20 1,55 45-52,-69-43-120,-44-31-55,0 1 8,0 0 0,1-1-1,-2 0 1,2 0 0,-1 1 0,1-1 0,5 1 0,-8-2-20,0 0 0,0 0 1,1 0-1,-1 0 0,0 0 1,0 0-1,1 0 1,-1 0-1,1 0 0,-1 0 1,0 0-1,0 0 1,1 0-1,-1-1 0,1 1 1,-1 0-1,0 0 1,0 0-1,1 0 0,-1-1 1,0 1-1,0 0 1,0-1-1,0 1 0,1 0 1,0-2-6,-1 1-1,0 0 1,1 0 0,0-1 0,-1 1 0,0 0-1,0 0 1,0-1 0,0 0 0,0 0 0,-12-139-1011,3 44 818,2 16 73,8 78 112,2 7 18,1 5 75,8 36 617,19 95 377,-17-69-925,3 19-16,-17-88-121,1 0 0,-1 0 0,0 0 0,0-1-1,0 1 1,0 0 0,0 0 0,0 0 0,-1 0-1,1 0 1,0 0 0,-1-1 0,-1 3 0,1-3-9,1 0 0,-1 0 0,0-1 0,0 1 0,0 0 0,0-1 0,0 1 0,0 0 0,0-1 1,-1 1-1,1-1 0,0 0 0,0 1 0,-1-1 0,2 0 0,-2 1 0,1-1 0,0 0 0,0 0 1,-1 0-1,-1-1 0,-12 2 0,1 0 1,-1 1 0,0 1 0,-28 8-1,-56 28-1477,80-32 491,-5 6-4182,17-10 1486,1 1 0,-1-1 0,1-1 0,-11 4 0,15-6 3472</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3-01T15:50:47.089"/>
    </inkml:context>
    <inkml:brush xml:id="br0">
      <inkml:brushProperty name="width" value="0.05" units="cm"/>
      <inkml:brushProperty name="height" value="0.05" units="cm"/>
      <inkml:brushProperty name="color" value="#2AA3A6"/>
    </inkml:brush>
  </inkml:definitions>
  <inkml:trace contextRef="#ctx0" brushRef="#br0">68 1155 284,'3'4'1736,"-5"-5"-1109,-9-11-335,1-9 254,2 1 0,-1 1 1,2-3-1,1 2 0,1-2 0,0 2 0,2-3 1,0 3-1,2-2 0,0 0 0,2 0 0,0 1 0,7-31 1,0 10 42,3-1 1,1 1-1,3 0 1,0 2 0,37-66-1,-37 80-343,0 1-1,2 0 0,1 1 1,1 1-1,1 1 0,1 1 1,35-29-1,-36 35 206,0 2 0,1 1 0,-1 0 0,2 1 0,0 2 0,0-1 0,0 3 0,3 0 0,41-8 1,-28 12 93,0-2 0,1 4 0,-1 1 0,71 9 1,-79-4-309,-1 2 0,0 1 0,0 1 1,0 1-1,-1 2 0,45 24 1,66 53-52,-84-50-120,-53-38-55,1 1 8,-1 1 0,2-2-1,-3 0 1,3 0 0,-2 2 0,2-2 0,5 1 0,-9-2-20,0 0 0,0 0 1,2 0-1,-2 0 0,0 0 1,0 0-1,1 0 1,-1 0-1,1 0 0,-1 0 1,0 0-1,0 0 1,1 0-1,-1-1 0,2 1 1,-2 0-1,0 0 1,0 0-1,1 0 0,-1-1 1,0 1-1,0 0 1,0-1-1,0 1 0,1 0 1,0-3-6,-1 2-1,0 0 1,1 0 0,1-2 0,-2 2 0,0 0-1,0 0 1,0-2 0,0 1 0,0-1 0,-15-165-1011,4 52 818,3 19 73,9 93 112,3 9 18,0 6 75,11 42 617,22 115 377,-20-83-925,4 23-16,-21-106-121,1 1 0,-1-1 0,0 0 0,0 0-1,0 0 1,0 0 0,0 1 0,0-1 0,-1 1-1,1-1 1,0 0 0,-1 0 0,-2 2 0,2-2-9,1-1 0,-1 0 0,0-1 0,-1 1 0,1 0 0,0-1 0,0 1 0,0 1 0,-1-2 1,0 1-1,1-1 0,-1 0 0,1 1 0,-1-1 0,2 0 0,-3 1 0,2-1 0,0 0 0,0 0 1,-2 0-1,0-1 0,-15 2 0,1 0 1,-1 2 0,-1 0 0,-32 11-1,-69 32-1477,97-37 491,-6 6-4182,21-11 1486,0 1 0,0-2 0,1 0 0,-14 4 0,19-7 3472</inkml:trace>
</inkml:ink>
</file>

<file path=ppt/notesMasters/_rels/notesMaster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theme" Target="../theme/theme4.xml"/><Relationship Id="rId5" Type="http://schemas.openxmlformats.org/officeDocument/2006/relationships/image" Target="../media/image4.svg"/><Relationship Id="rId4" Type="http://schemas.openxmlformats.org/officeDocument/2006/relationships/image" Target="../media/image3.png"/></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1955777-93EF-41FF-89C5-1417A61FE2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V="1">
            <a:off x="1" y="792174"/>
            <a:ext cx="10321982" cy="47328"/>
          </a:xfrm>
          <a:prstGeom prst="rect">
            <a:avLst/>
          </a:prstGeom>
        </p:spPr>
      </p:pic>
      <p:sp>
        <p:nvSpPr>
          <p:cNvPr id="14" name="Rectangle 13">
            <a:extLst>
              <a:ext uri="{FF2B5EF4-FFF2-40B4-BE49-F238E27FC236}">
                <a16:creationId xmlns:a16="http://schemas.microsoft.com/office/drawing/2014/main" id="{7391C7E7-3AF4-454D-BC12-88AF783F4895}"/>
              </a:ext>
            </a:extLst>
          </p:cNvPr>
          <p:cNvSpPr/>
          <p:nvPr/>
        </p:nvSpPr>
        <p:spPr>
          <a:xfrm>
            <a:off x="3678364" y="511954"/>
            <a:ext cx="2670689" cy="44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5463" tIns="47732" rIns="95463" bIns="47732" rtlCol="0" anchor="ctr"/>
          <a:lstStyle/>
          <a:p>
            <a:pPr algn="ctr"/>
            <a:endParaRPr lang="fr-DZ"/>
          </a:p>
        </p:txBody>
      </p:sp>
      <p:pic>
        <p:nvPicPr>
          <p:cNvPr id="9" name="Image 8">
            <a:extLst>
              <a:ext uri="{FF2B5EF4-FFF2-40B4-BE49-F238E27FC236}">
                <a16:creationId xmlns:a16="http://schemas.microsoft.com/office/drawing/2014/main" id="{8B28DE40-E94A-4480-A30A-081FEA73AB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48435" y="242844"/>
            <a:ext cx="2330545" cy="596658"/>
          </a:xfrm>
          <a:prstGeom prst="rect">
            <a:avLst/>
          </a:prstGeom>
        </p:spPr>
      </p:pic>
      <p:pic>
        <p:nvPicPr>
          <p:cNvPr id="18" name="Graphique 17">
            <a:extLst>
              <a:ext uri="{FF2B5EF4-FFF2-40B4-BE49-F238E27FC236}">
                <a16:creationId xmlns:a16="http://schemas.microsoft.com/office/drawing/2014/main" id="{A3003B08-DDF4-4376-9888-482529DFE34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211151" y="6519410"/>
            <a:ext cx="878435" cy="426737"/>
          </a:xfrm>
          <a:prstGeom prst="rect">
            <a:avLst/>
          </a:prstGeom>
        </p:spPr>
      </p:pic>
    </p:spTree>
    <p:extLst>
      <p:ext uri="{BB962C8B-B14F-4D97-AF65-F5344CB8AC3E}">
        <p14:creationId xmlns:p14="http://schemas.microsoft.com/office/powerpoint/2010/main" val="2122616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989263" y="887413"/>
            <a:ext cx="4256087" cy="2395537"/>
          </a:xfrm>
          <a:prstGeom prst="rect">
            <a:avLst/>
          </a:prstGeom>
          <a:noFill/>
          <a:ln w="12700">
            <a:solidFill>
              <a:prstClr val="black"/>
            </a:solidFill>
          </a:ln>
        </p:spPr>
      </p:sp>
      <p:sp>
        <p:nvSpPr>
          <p:cNvPr id="3" name="Espace réservé des notes 2"/>
          <p:cNvSpPr>
            <a:spLocks noGrp="1"/>
          </p:cNvSpPr>
          <p:nvPr>
            <p:ph type="body" idx="1"/>
          </p:nvPr>
        </p:nvSpPr>
        <p:spPr>
          <a:xfrm>
            <a:off x="1023462" y="3416539"/>
            <a:ext cx="8187690" cy="2795349"/>
          </a:xfrm>
          <a:prstGeom prst="rect">
            <a:avLst/>
          </a:prstGeom>
        </p:spPr>
        <p:txBody>
          <a:bodyPr lIns="95463" tIns="47732" rIns="95463" bIns="47732"/>
          <a:lstStyle/>
          <a:p>
            <a:endParaRPr lang="fr-DZ"/>
          </a:p>
        </p:txBody>
      </p:sp>
    </p:spTree>
    <p:extLst>
      <p:ext uri="{BB962C8B-B14F-4D97-AF65-F5344CB8AC3E}">
        <p14:creationId xmlns:p14="http://schemas.microsoft.com/office/powerpoint/2010/main" val="5690408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989263" y="887413"/>
            <a:ext cx="4256087" cy="2395537"/>
          </a:xfrm>
          <a:prstGeom prst="rect">
            <a:avLst/>
          </a:prstGeom>
          <a:noFill/>
          <a:ln w="12700">
            <a:solidFill>
              <a:prstClr val="black"/>
            </a:solidFill>
          </a:ln>
        </p:spPr>
      </p:sp>
      <p:sp>
        <p:nvSpPr>
          <p:cNvPr id="3" name="Espace réservé des notes 2"/>
          <p:cNvSpPr>
            <a:spLocks noGrp="1"/>
          </p:cNvSpPr>
          <p:nvPr>
            <p:ph type="body" idx="1"/>
          </p:nvPr>
        </p:nvSpPr>
        <p:spPr>
          <a:xfrm>
            <a:off x="1023462" y="3416539"/>
            <a:ext cx="8187690" cy="2795349"/>
          </a:xfrm>
          <a:prstGeom prst="rect">
            <a:avLst/>
          </a:prstGeom>
        </p:spPr>
        <p:txBody>
          <a:bodyPr lIns="95463" tIns="47732" rIns="95463" bIns="47732"/>
          <a:lstStyle/>
          <a:p>
            <a:endParaRPr lang="fr-DZ"/>
          </a:p>
        </p:txBody>
      </p:sp>
    </p:spTree>
    <p:extLst>
      <p:ext uri="{BB962C8B-B14F-4D97-AF65-F5344CB8AC3E}">
        <p14:creationId xmlns:p14="http://schemas.microsoft.com/office/powerpoint/2010/main" val="13361878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989263" y="887413"/>
            <a:ext cx="4256087" cy="2395537"/>
          </a:xfrm>
          <a:prstGeom prst="rect">
            <a:avLst/>
          </a:prstGeom>
          <a:noFill/>
          <a:ln w="12700">
            <a:solidFill>
              <a:prstClr val="black"/>
            </a:solidFill>
          </a:ln>
        </p:spPr>
      </p:sp>
      <p:sp>
        <p:nvSpPr>
          <p:cNvPr id="3" name="Espace réservé des notes 2"/>
          <p:cNvSpPr>
            <a:spLocks noGrp="1"/>
          </p:cNvSpPr>
          <p:nvPr>
            <p:ph type="body" idx="1"/>
          </p:nvPr>
        </p:nvSpPr>
        <p:spPr>
          <a:xfrm>
            <a:off x="1023462" y="3416539"/>
            <a:ext cx="8187690" cy="2795349"/>
          </a:xfrm>
          <a:prstGeom prst="rect">
            <a:avLst/>
          </a:prstGeom>
        </p:spPr>
        <p:txBody>
          <a:bodyPr lIns="95463" tIns="47732" rIns="95463" bIns="47732"/>
          <a:lstStyle/>
          <a:p>
            <a:endParaRPr lang="fr-DZ"/>
          </a:p>
        </p:txBody>
      </p:sp>
    </p:spTree>
    <p:extLst>
      <p:ext uri="{BB962C8B-B14F-4D97-AF65-F5344CB8AC3E}">
        <p14:creationId xmlns:p14="http://schemas.microsoft.com/office/powerpoint/2010/main" val="1326673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989263" y="887413"/>
            <a:ext cx="4256087" cy="2395537"/>
          </a:xfrm>
          <a:prstGeom prst="rect">
            <a:avLst/>
          </a:prstGeom>
          <a:noFill/>
          <a:ln w="12700">
            <a:solidFill>
              <a:prstClr val="black"/>
            </a:solidFill>
          </a:ln>
        </p:spPr>
      </p:sp>
      <p:sp>
        <p:nvSpPr>
          <p:cNvPr id="3" name="Espace réservé des notes 2"/>
          <p:cNvSpPr>
            <a:spLocks noGrp="1"/>
          </p:cNvSpPr>
          <p:nvPr>
            <p:ph type="body" idx="1"/>
          </p:nvPr>
        </p:nvSpPr>
        <p:spPr>
          <a:xfrm>
            <a:off x="1023462" y="3416539"/>
            <a:ext cx="8187690" cy="2795349"/>
          </a:xfrm>
          <a:prstGeom prst="rect">
            <a:avLst/>
          </a:prstGeom>
        </p:spPr>
        <p:txBody>
          <a:bodyPr lIns="95463" tIns="47732" rIns="95463" bIns="47732"/>
          <a:lstStyle/>
          <a:p>
            <a:endParaRPr lang="fr-DZ"/>
          </a:p>
        </p:txBody>
      </p:sp>
    </p:spTree>
    <p:extLst>
      <p:ext uri="{BB962C8B-B14F-4D97-AF65-F5344CB8AC3E}">
        <p14:creationId xmlns:p14="http://schemas.microsoft.com/office/powerpoint/2010/main" val="2735279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989263" y="887413"/>
            <a:ext cx="4256087" cy="2395537"/>
          </a:xfrm>
          <a:prstGeom prst="rect">
            <a:avLst/>
          </a:prstGeom>
          <a:noFill/>
          <a:ln w="12700">
            <a:solidFill>
              <a:prstClr val="black"/>
            </a:solidFill>
          </a:ln>
        </p:spPr>
      </p:sp>
      <p:sp>
        <p:nvSpPr>
          <p:cNvPr id="3" name="Espace réservé des notes 2"/>
          <p:cNvSpPr>
            <a:spLocks noGrp="1"/>
          </p:cNvSpPr>
          <p:nvPr>
            <p:ph type="body" idx="1"/>
          </p:nvPr>
        </p:nvSpPr>
        <p:spPr>
          <a:xfrm>
            <a:off x="1023462" y="3416539"/>
            <a:ext cx="8187690" cy="2795349"/>
          </a:xfrm>
          <a:prstGeom prst="rect">
            <a:avLst/>
          </a:prstGeom>
        </p:spPr>
        <p:txBody>
          <a:bodyPr lIns="95463" tIns="47732" rIns="95463" bIns="47732"/>
          <a:lstStyle/>
          <a:p>
            <a:endParaRPr lang="fr-DZ"/>
          </a:p>
        </p:txBody>
      </p:sp>
    </p:spTree>
    <p:extLst>
      <p:ext uri="{BB962C8B-B14F-4D97-AF65-F5344CB8AC3E}">
        <p14:creationId xmlns:p14="http://schemas.microsoft.com/office/powerpoint/2010/main" val="13415302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989263" y="887413"/>
            <a:ext cx="4256087" cy="2395537"/>
          </a:xfrm>
          <a:prstGeom prst="rect">
            <a:avLst/>
          </a:prstGeom>
          <a:noFill/>
          <a:ln w="12700">
            <a:solidFill>
              <a:prstClr val="black"/>
            </a:solidFill>
          </a:ln>
        </p:spPr>
      </p:sp>
      <p:sp>
        <p:nvSpPr>
          <p:cNvPr id="3" name="Espace réservé des notes 2"/>
          <p:cNvSpPr>
            <a:spLocks noGrp="1"/>
          </p:cNvSpPr>
          <p:nvPr>
            <p:ph type="body" idx="1"/>
          </p:nvPr>
        </p:nvSpPr>
        <p:spPr>
          <a:xfrm>
            <a:off x="1023462" y="3416539"/>
            <a:ext cx="8187690" cy="2795349"/>
          </a:xfrm>
          <a:prstGeom prst="rect">
            <a:avLst/>
          </a:prstGeom>
        </p:spPr>
        <p:txBody>
          <a:bodyPr lIns="95463" tIns="47732" rIns="95463" bIns="47732"/>
          <a:lstStyle/>
          <a:p>
            <a:endParaRPr lang="fr-DZ"/>
          </a:p>
        </p:txBody>
      </p:sp>
    </p:spTree>
    <p:extLst>
      <p:ext uri="{BB962C8B-B14F-4D97-AF65-F5344CB8AC3E}">
        <p14:creationId xmlns:p14="http://schemas.microsoft.com/office/powerpoint/2010/main" val="277513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989263" y="887413"/>
            <a:ext cx="4256087" cy="2395537"/>
          </a:xfrm>
          <a:prstGeom prst="rect">
            <a:avLst/>
          </a:prstGeom>
          <a:noFill/>
          <a:ln w="12700">
            <a:solidFill>
              <a:prstClr val="black"/>
            </a:solidFill>
          </a:ln>
        </p:spPr>
      </p:sp>
      <p:sp>
        <p:nvSpPr>
          <p:cNvPr id="3" name="Espace réservé des notes 2"/>
          <p:cNvSpPr>
            <a:spLocks noGrp="1"/>
          </p:cNvSpPr>
          <p:nvPr>
            <p:ph type="body" idx="1"/>
          </p:nvPr>
        </p:nvSpPr>
        <p:spPr>
          <a:xfrm>
            <a:off x="1023462" y="3416539"/>
            <a:ext cx="8187690" cy="2795349"/>
          </a:xfrm>
          <a:prstGeom prst="rect">
            <a:avLst/>
          </a:prstGeom>
        </p:spPr>
        <p:txBody>
          <a:bodyPr lIns="95463" tIns="47732" rIns="95463" bIns="47732"/>
          <a:lstStyle/>
          <a:p>
            <a:endParaRPr lang="fr-DZ"/>
          </a:p>
        </p:txBody>
      </p:sp>
    </p:spTree>
    <p:extLst>
      <p:ext uri="{BB962C8B-B14F-4D97-AF65-F5344CB8AC3E}">
        <p14:creationId xmlns:p14="http://schemas.microsoft.com/office/powerpoint/2010/main" val="31921029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989263" y="887413"/>
            <a:ext cx="4256087" cy="2395537"/>
          </a:xfrm>
          <a:prstGeom prst="rect">
            <a:avLst/>
          </a:prstGeom>
          <a:noFill/>
          <a:ln w="12700">
            <a:solidFill>
              <a:prstClr val="black"/>
            </a:solidFill>
          </a:ln>
        </p:spPr>
      </p:sp>
      <p:sp>
        <p:nvSpPr>
          <p:cNvPr id="3" name="Espace réservé des notes 2"/>
          <p:cNvSpPr>
            <a:spLocks noGrp="1"/>
          </p:cNvSpPr>
          <p:nvPr>
            <p:ph type="body" idx="1"/>
          </p:nvPr>
        </p:nvSpPr>
        <p:spPr>
          <a:xfrm>
            <a:off x="1023462" y="3416539"/>
            <a:ext cx="8187690" cy="2795349"/>
          </a:xfrm>
          <a:prstGeom prst="rect">
            <a:avLst/>
          </a:prstGeom>
        </p:spPr>
        <p:txBody>
          <a:bodyPr lIns="95463" tIns="47732" rIns="95463" bIns="47732"/>
          <a:lstStyle/>
          <a:p>
            <a:endParaRPr lang="fr-DZ"/>
          </a:p>
        </p:txBody>
      </p:sp>
    </p:spTree>
    <p:extLst>
      <p:ext uri="{BB962C8B-B14F-4D97-AF65-F5344CB8AC3E}">
        <p14:creationId xmlns:p14="http://schemas.microsoft.com/office/powerpoint/2010/main" val="18910276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989263" y="887413"/>
            <a:ext cx="4256087" cy="2395537"/>
          </a:xfrm>
          <a:prstGeom prst="rect">
            <a:avLst/>
          </a:prstGeom>
          <a:noFill/>
          <a:ln w="12700">
            <a:solidFill>
              <a:prstClr val="black"/>
            </a:solidFill>
          </a:ln>
        </p:spPr>
      </p:sp>
      <p:sp>
        <p:nvSpPr>
          <p:cNvPr id="3" name="Espace réservé des notes 2"/>
          <p:cNvSpPr>
            <a:spLocks noGrp="1"/>
          </p:cNvSpPr>
          <p:nvPr>
            <p:ph type="body" idx="1"/>
          </p:nvPr>
        </p:nvSpPr>
        <p:spPr>
          <a:xfrm>
            <a:off x="1023462" y="3416539"/>
            <a:ext cx="8187690" cy="2795349"/>
          </a:xfrm>
          <a:prstGeom prst="rect">
            <a:avLst/>
          </a:prstGeom>
        </p:spPr>
        <p:txBody>
          <a:bodyPr lIns="95463" tIns="47732" rIns="95463" bIns="47732"/>
          <a:lstStyle/>
          <a:p>
            <a:endParaRPr lang="fr-DZ"/>
          </a:p>
        </p:txBody>
      </p:sp>
    </p:spTree>
    <p:extLst>
      <p:ext uri="{BB962C8B-B14F-4D97-AF65-F5344CB8AC3E}">
        <p14:creationId xmlns:p14="http://schemas.microsoft.com/office/powerpoint/2010/main" val="30720190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989263" y="887413"/>
            <a:ext cx="4256087" cy="2395537"/>
          </a:xfrm>
          <a:prstGeom prst="rect">
            <a:avLst/>
          </a:prstGeom>
          <a:noFill/>
          <a:ln w="12700">
            <a:solidFill>
              <a:prstClr val="black"/>
            </a:solidFill>
          </a:ln>
        </p:spPr>
      </p:sp>
      <p:sp>
        <p:nvSpPr>
          <p:cNvPr id="3" name="Espace réservé des notes 2"/>
          <p:cNvSpPr>
            <a:spLocks noGrp="1"/>
          </p:cNvSpPr>
          <p:nvPr>
            <p:ph type="body" idx="1"/>
          </p:nvPr>
        </p:nvSpPr>
        <p:spPr>
          <a:xfrm>
            <a:off x="1023462" y="3416539"/>
            <a:ext cx="8187690" cy="2795349"/>
          </a:xfrm>
          <a:prstGeom prst="rect">
            <a:avLst/>
          </a:prstGeom>
        </p:spPr>
        <p:txBody>
          <a:bodyPr lIns="95463" tIns="47732" rIns="95463" bIns="47732"/>
          <a:lstStyle/>
          <a:p>
            <a:endParaRPr lang="fr-DZ"/>
          </a:p>
        </p:txBody>
      </p:sp>
    </p:spTree>
    <p:extLst>
      <p:ext uri="{BB962C8B-B14F-4D97-AF65-F5344CB8AC3E}">
        <p14:creationId xmlns:p14="http://schemas.microsoft.com/office/powerpoint/2010/main" val="40241631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989263" y="887413"/>
            <a:ext cx="4256087" cy="2395537"/>
          </a:xfrm>
          <a:prstGeom prst="rect">
            <a:avLst/>
          </a:prstGeom>
          <a:noFill/>
          <a:ln w="12700">
            <a:solidFill>
              <a:prstClr val="black"/>
            </a:solidFill>
          </a:ln>
        </p:spPr>
      </p:sp>
      <p:sp>
        <p:nvSpPr>
          <p:cNvPr id="3" name="Espace réservé des notes 2"/>
          <p:cNvSpPr>
            <a:spLocks noGrp="1"/>
          </p:cNvSpPr>
          <p:nvPr>
            <p:ph type="body" idx="1"/>
          </p:nvPr>
        </p:nvSpPr>
        <p:spPr>
          <a:xfrm>
            <a:off x="1023462" y="3416539"/>
            <a:ext cx="8187690" cy="2795349"/>
          </a:xfrm>
          <a:prstGeom prst="rect">
            <a:avLst/>
          </a:prstGeom>
        </p:spPr>
        <p:txBody>
          <a:bodyPr lIns="95463" tIns="47732" rIns="95463" bIns="47732"/>
          <a:lstStyle/>
          <a:p>
            <a:endParaRPr lang="fr-DZ"/>
          </a:p>
        </p:txBody>
      </p:sp>
    </p:spTree>
    <p:extLst>
      <p:ext uri="{BB962C8B-B14F-4D97-AF65-F5344CB8AC3E}">
        <p14:creationId xmlns:p14="http://schemas.microsoft.com/office/powerpoint/2010/main" val="42260934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989263" y="887413"/>
            <a:ext cx="4256087" cy="2395537"/>
          </a:xfrm>
          <a:prstGeom prst="rect">
            <a:avLst/>
          </a:prstGeom>
          <a:noFill/>
          <a:ln w="12700">
            <a:solidFill>
              <a:prstClr val="black"/>
            </a:solidFill>
          </a:ln>
        </p:spPr>
      </p:sp>
      <p:sp>
        <p:nvSpPr>
          <p:cNvPr id="3" name="Espace réservé des notes 2"/>
          <p:cNvSpPr>
            <a:spLocks noGrp="1"/>
          </p:cNvSpPr>
          <p:nvPr>
            <p:ph type="body" idx="1"/>
          </p:nvPr>
        </p:nvSpPr>
        <p:spPr>
          <a:xfrm>
            <a:off x="1023462" y="3416539"/>
            <a:ext cx="8187690" cy="2795349"/>
          </a:xfrm>
          <a:prstGeom prst="rect">
            <a:avLst/>
          </a:prstGeom>
        </p:spPr>
        <p:txBody>
          <a:bodyPr lIns="95463" tIns="47732" rIns="95463" bIns="47732"/>
          <a:lstStyle/>
          <a:p>
            <a:endParaRPr lang="fr-DZ"/>
          </a:p>
        </p:txBody>
      </p:sp>
    </p:spTree>
    <p:extLst>
      <p:ext uri="{BB962C8B-B14F-4D97-AF65-F5344CB8AC3E}">
        <p14:creationId xmlns:p14="http://schemas.microsoft.com/office/powerpoint/2010/main" val="2236820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989263" y="887413"/>
            <a:ext cx="4256087" cy="2395537"/>
          </a:xfrm>
          <a:prstGeom prst="rect">
            <a:avLst/>
          </a:prstGeom>
          <a:noFill/>
          <a:ln w="12700">
            <a:solidFill>
              <a:prstClr val="black"/>
            </a:solidFill>
          </a:ln>
        </p:spPr>
      </p:sp>
      <p:sp>
        <p:nvSpPr>
          <p:cNvPr id="3" name="Espace réservé des notes 2"/>
          <p:cNvSpPr>
            <a:spLocks noGrp="1"/>
          </p:cNvSpPr>
          <p:nvPr>
            <p:ph type="body" idx="1"/>
          </p:nvPr>
        </p:nvSpPr>
        <p:spPr>
          <a:xfrm>
            <a:off x="1023462" y="3416539"/>
            <a:ext cx="8187690" cy="2795349"/>
          </a:xfrm>
          <a:prstGeom prst="rect">
            <a:avLst/>
          </a:prstGeom>
        </p:spPr>
        <p:txBody>
          <a:bodyPr lIns="95463" tIns="47732" rIns="95463" bIns="47732"/>
          <a:lstStyle/>
          <a:p>
            <a:endParaRPr lang="fr-DZ"/>
          </a:p>
        </p:txBody>
      </p:sp>
    </p:spTree>
    <p:extLst>
      <p:ext uri="{BB962C8B-B14F-4D97-AF65-F5344CB8AC3E}">
        <p14:creationId xmlns:p14="http://schemas.microsoft.com/office/powerpoint/2010/main" val="11207956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989263" y="887413"/>
            <a:ext cx="4256087" cy="2395537"/>
          </a:xfrm>
          <a:prstGeom prst="rect">
            <a:avLst/>
          </a:prstGeom>
          <a:noFill/>
          <a:ln w="12700">
            <a:solidFill>
              <a:prstClr val="black"/>
            </a:solidFill>
          </a:ln>
        </p:spPr>
      </p:sp>
      <p:sp>
        <p:nvSpPr>
          <p:cNvPr id="3" name="Espace réservé des notes 2"/>
          <p:cNvSpPr>
            <a:spLocks noGrp="1"/>
          </p:cNvSpPr>
          <p:nvPr>
            <p:ph type="body" idx="1"/>
          </p:nvPr>
        </p:nvSpPr>
        <p:spPr>
          <a:xfrm>
            <a:off x="1023462" y="3416539"/>
            <a:ext cx="8187690" cy="2795349"/>
          </a:xfrm>
          <a:prstGeom prst="rect">
            <a:avLst/>
          </a:prstGeom>
        </p:spPr>
        <p:txBody>
          <a:bodyPr lIns="95463" tIns="47732" rIns="95463" bIns="47732"/>
          <a:lstStyle/>
          <a:p>
            <a:endParaRPr lang="fr-DZ"/>
          </a:p>
        </p:txBody>
      </p:sp>
    </p:spTree>
    <p:extLst>
      <p:ext uri="{BB962C8B-B14F-4D97-AF65-F5344CB8AC3E}">
        <p14:creationId xmlns:p14="http://schemas.microsoft.com/office/powerpoint/2010/main" val="1866803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989263" y="887413"/>
            <a:ext cx="4256087" cy="2395537"/>
          </a:xfrm>
          <a:prstGeom prst="rect">
            <a:avLst/>
          </a:prstGeom>
          <a:noFill/>
          <a:ln w="12700">
            <a:solidFill>
              <a:prstClr val="black"/>
            </a:solidFill>
          </a:ln>
        </p:spPr>
      </p:sp>
      <p:sp>
        <p:nvSpPr>
          <p:cNvPr id="3" name="Espace réservé des notes 2"/>
          <p:cNvSpPr>
            <a:spLocks noGrp="1"/>
          </p:cNvSpPr>
          <p:nvPr>
            <p:ph type="body" idx="1"/>
          </p:nvPr>
        </p:nvSpPr>
        <p:spPr>
          <a:xfrm>
            <a:off x="1023462" y="3416539"/>
            <a:ext cx="8187690" cy="2795349"/>
          </a:xfrm>
          <a:prstGeom prst="rect">
            <a:avLst/>
          </a:prstGeom>
        </p:spPr>
        <p:txBody>
          <a:bodyPr lIns="95463" tIns="47732" rIns="95463" bIns="47732"/>
          <a:lstStyle/>
          <a:p>
            <a:endParaRPr lang="fr-DZ"/>
          </a:p>
        </p:txBody>
      </p:sp>
    </p:spTree>
    <p:extLst>
      <p:ext uri="{BB962C8B-B14F-4D97-AF65-F5344CB8AC3E}">
        <p14:creationId xmlns:p14="http://schemas.microsoft.com/office/powerpoint/2010/main" val="71301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932E2C-DA5B-B7BB-F238-36AB19E21A0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A06B619-92AA-E51E-43CD-708B7ED9FAA0}"/>
              </a:ext>
            </a:extLst>
          </p:cNvPr>
          <p:cNvSpPr>
            <a:spLocks noGrp="1" noRot="1" noChangeAspect="1"/>
          </p:cNvSpPr>
          <p:nvPr>
            <p:ph type="sldImg"/>
          </p:nvPr>
        </p:nvSpPr>
        <p:spPr>
          <a:xfrm>
            <a:off x="2989263" y="887413"/>
            <a:ext cx="4256087" cy="2395537"/>
          </a:xfrm>
          <a:prstGeom prst="rect">
            <a:avLst/>
          </a:prstGeom>
          <a:noFill/>
          <a:ln w="12700">
            <a:solidFill>
              <a:prstClr val="black"/>
            </a:solidFill>
          </a:ln>
        </p:spPr>
      </p:sp>
      <p:sp>
        <p:nvSpPr>
          <p:cNvPr id="3" name="Espace réservé des notes 2">
            <a:extLst>
              <a:ext uri="{FF2B5EF4-FFF2-40B4-BE49-F238E27FC236}">
                <a16:creationId xmlns:a16="http://schemas.microsoft.com/office/drawing/2014/main" id="{6A398ADD-AB27-75EB-13F3-CE5273E4A4D5}"/>
              </a:ext>
            </a:extLst>
          </p:cNvPr>
          <p:cNvSpPr>
            <a:spLocks noGrp="1"/>
          </p:cNvSpPr>
          <p:nvPr>
            <p:ph type="body" idx="1"/>
          </p:nvPr>
        </p:nvSpPr>
        <p:spPr>
          <a:xfrm>
            <a:off x="1023462" y="3416539"/>
            <a:ext cx="8187690" cy="2795349"/>
          </a:xfrm>
          <a:prstGeom prst="rect">
            <a:avLst/>
          </a:prstGeom>
        </p:spPr>
        <p:txBody>
          <a:bodyPr lIns="95463" tIns="47732" rIns="95463" bIns="47732"/>
          <a:lstStyle/>
          <a:p>
            <a:endParaRPr lang="fr-DZ"/>
          </a:p>
        </p:txBody>
      </p:sp>
    </p:spTree>
    <p:extLst>
      <p:ext uri="{BB962C8B-B14F-4D97-AF65-F5344CB8AC3E}">
        <p14:creationId xmlns:p14="http://schemas.microsoft.com/office/powerpoint/2010/main" val="41009190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989263" y="887413"/>
            <a:ext cx="4256087" cy="2395537"/>
          </a:xfrm>
          <a:prstGeom prst="rect">
            <a:avLst/>
          </a:prstGeom>
          <a:noFill/>
          <a:ln w="12700">
            <a:solidFill>
              <a:prstClr val="black"/>
            </a:solidFill>
          </a:ln>
        </p:spPr>
      </p:sp>
      <p:sp>
        <p:nvSpPr>
          <p:cNvPr id="3" name="Espace réservé des notes 2"/>
          <p:cNvSpPr>
            <a:spLocks noGrp="1"/>
          </p:cNvSpPr>
          <p:nvPr>
            <p:ph type="body" idx="1"/>
          </p:nvPr>
        </p:nvSpPr>
        <p:spPr>
          <a:xfrm>
            <a:off x="1023462" y="3416539"/>
            <a:ext cx="8187690" cy="2795349"/>
          </a:xfrm>
          <a:prstGeom prst="rect">
            <a:avLst/>
          </a:prstGeom>
        </p:spPr>
        <p:txBody>
          <a:bodyPr lIns="95463" tIns="47732" rIns="95463" bIns="47732"/>
          <a:lstStyle/>
          <a:p>
            <a:endParaRPr lang="fr-DZ"/>
          </a:p>
        </p:txBody>
      </p:sp>
    </p:spTree>
    <p:extLst>
      <p:ext uri="{BB962C8B-B14F-4D97-AF65-F5344CB8AC3E}">
        <p14:creationId xmlns:p14="http://schemas.microsoft.com/office/powerpoint/2010/main" val="7936909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989263" y="887413"/>
            <a:ext cx="4256087" cy="2395537"/>
          </a:xfrm>
          <a:prstGeom prst="rect">
            <a:avLst/>
          </a:prstGeom>
          <a:noFill/>
          <a:ln w="12700">
            <a:solidFill>
              <a:prstClr val="black"/>
            </a:solidFill>
          </a:ln>
        </p:spPr>
      </p:sp>
      <p:sp>
        <p:nvSpPr>
          <p:cNvPr id="3" name="Espace réservé des notes 2"/>
          <p:cNvSpPr>
            <a:spLocks noGrp="1"/>
          </p:cNvSpPr>
          <p:nvPr>
            <p:ph type="body" idx="1"/>
          </p:nvPr>
        </p:nvSpPr>
        <p:spPr>
          <a:xfrm>
            <a:off x="1023462" y="3416539"/>
            <a:ext cx="8187690" cy="2795349"/>
          </a:xfrm>
          <a:prstGeom prst="rect">
            <a:avLst/>
          </a:prstGeom>
        </p:spPr>
        <p:txBody>
          <a:bodyPr lIns="95463" tIns="47732" rIns="95463" bIns="47732"/>
          <a:lstStyle/>
          <a:p>
            <a:endParaRPr lang="fr-DZ"/>
          </a:p>
        </p:txBody>
      </p:sp>
    </p:spTree>
    <p:extLst>
      <p:ext uri="{BB962C8B-B14F-4D97-AF65-F5344CB8AC3E}">
        <p14:creationId xmlns:p14="http://schemas.microsoft.com/office/powerpoint/2010/main" val="1087208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989263" y="887413"/>
            <a:ext cx="4256087" cy="2395537"/>
          </a:xfrm>
          <a:prstGeom prst="rect">
            <a:avLst/>
          </a:prstGeom>
          <a:noFill/>
          <a:ln w="12700">
            <a:solidFill>
              <a:prstClr val="black"/>
            </a:solidFill>
          </a:ln>
        </p:spPr>
      </p:sp>
      <p:sp>
        <p:nvSpPr>
          <p:cNvPr id="3" name="Espace réservé des notes 2"/>
          <p:cNvSpPr>
            <a:spLocks noGrp="1"/>
          </p:cNvSpPr>
          <p:nvPr>
            <p:ph type="body" idx="1"/>
          </p:nvPr>
        </p:nvSpPr>
        <p:spPr>
          <a:xfrm>
            <a:off x="1023462" y="3416539"/>
            <a:ext cx="8187690" cy="2795349"/>
          </a:xfrm>
          <a:prstGeom prst="rect">
            <a:avLst/>
          </a:prstGeom>
        </p:spPr>
        <p:txBody>
          <a:bodyPr lIns="95463" tIns="47732" rIns="95463" bIns="47732"/>
          <a:lstStyle/>
          <a:p>
            <a:endParaRPr lang="fr-DZ"/>
          </a:p>
        </p:txBody>
      </p:sp>
    </p:spTree>
    <p:extLst>
      <p:ext uri="{BB962C8B-B14F-4D97-AF65-F5344CB8AC3E}">
        <p14:creationId xmlns:p14="http://schemas.microsoft.com/office/powerpoint/2010/main" val="3972813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989263" y="887413"/>
            <a:ext cx="4256087" cy="2395537"/>
          </a:xfrm>
          <a:prstGeom prst="rect">
            <a:avLst/>
          </a:prstGeom>
          <a:noFill/>
          <a:ln w="12700">
            <a:solidFill>
              <a:prstClr val="black"/>
            </a:solidFill>
          </a:ln>
        </p:spPr>
      </p:sp>
      <p:sp>
        <p:nvSpPr>
          <p:cNvPr id="3" name="Espace réservé des notes 2"/>
          <p:cNvSpPr>
            <a:spLocks noGrp="1"/>
          </p:cNvSpPr>
          <p:nvPr>
            <p:ph type="body" idx="1"/>
          </p:nvPr>
        </p:nvSpPr>
        <p:spPr>
          <a:xfrm>
            <a:off x="1023462" y="3416539"/>
            <a:ext cx="8187690" cy="2795349"/>
          </a:xfrm>
          <a:prstGeom prst="rect">
            <a:avLst/>
          </a:prstGeom>
        </p:spPr>
        <p:txBody>
          <a:bodyPr lIns="95463" tIns="47732" rIns="95463" bIns="47732"/>
          <a:lstStyle/>
          <a:p>
            <a:endParaRPr lang="fr-DZ"/>
          </a:p>
        </p:txBody>
      </p:sp>
    </p:spTree>
    <p:extLst>
      <p:ext uri="{BB962C8B-B14F-4D97-AF65-F5344CB8AC3E}">
        <p14:creationId xmlns:p14="http://schemas.microsoft.com/office/powerpoint/2010/main" val="41010580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989263" y="887413"/>
            <a:ext cx="4256087" cy="2395537"/>
          </a:xfrm>
          <a:prstGeom prst="rect">
            <a:avLst/>
          </a:prstGeom>
          <a:noFill/>
          <a:ln w="12700">
            <a:solidFill>
              <a:prstClr val="black"/>
            </a:solidFill>
          </a:ln>
        </p:spPr>
      </p:sp>
      <p:sp>
        <p:nvSpPr>
          <p:cNvPr id="3" name="Espace réservé des notes 2"/>
          <p:cNvSpPr>
            <a:spLocks noGrp="1"/>
          </p:cNvSpPr>
          <p:nvPr>
            <p:ph type="body" idx="1"/>
          </p:nvPr>
        </p:nvSpPr>
        <p:spPr>
          <a:xfrm>
            <a:off x="1023462" y="3416539"/>
            <a:ext cx="8187690" cy="2795349"/>
          </a:xfrm>
          <a:prstGeom prst="rect">
            <a:avLst/>
          </a:prstGeom>
        </p:spPr>
        <p:txBody>
          <a:bodyPr lIns="95463" tIns="47732" rIns="95463" bIns="47732"/>
          <a:lstStyle/>
          <a:p>
            <a:endParaRPr lang="fr-DZ"/>
          </a:p>
        </p:txBody>
      </p:sp>
    </p:spTree>
    <p:extLst>
      <p:ext uri="{BB962C8B-B14F-4D97-AF65-F5344CB8AC3E}">
        <p14:creationId xmlns:p14="http://schemas.microsoft.com/office/powerpoint/2010/main" val="15434549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989263" y="887413"/>
            <a:ext cx="4256087" cy="2395537"/>
          </a:xfrm>
          <a:prstGeom prst="rect">
            <a:avLst/>
          </a:prstGeom>
          <a:noFill/>
          <a:ln w="12700">
            <a:solidFill>
              <a:prstClr val="black"/>
            </a:solidFill>
          </a:ln>
        </p:spPr>
      </p:sp>
      <p:sp>
        <p:nvSpPr>
          <p:cNvPr id="3" name="Espace réservé des notes 2"/>
          <p:cNvSpPr>
            <a:spLocks noGrp="1"/>
          </p:cNvSpPr>
          <p:nvPr>
            <p:ph type="body" idx="1"/>
          </p:nvPr>
        </p:nvSpPr>
        <p:spPr>
          <a:xfrm>
            <a:off x="1023462" y="3416539"/>
            <a:ext cx="8187690" cy="2795349"/>
          </a:xfrm>
          <a:prstGeom prst="rect">
            <a:avLst/>
          </a:prstGeom>
        </p:spPr>
        <p:txBody>
          <a:bodyPr lIns="95463" tIns="47732" rIns="95463" bIns="47732"/>
          <a:lstStyle/>
          <a:p>
            <a:endParaRPr lang="fr-DZ"/>
          </a:p>
        </p:txBody>
      </p:sp>
    </p:spTree>
    <p:extLst>
      <p:ext uri="{BB962C8B-B14F-4D97-AF65-F5344CB8AC3E}">
        <p14:creationId xmlns:p14="http://schemas.microsoft.com/office/powerpoint/2010/main" val="32465209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989263" y="887413"/>
            <a:ext cx="4256087" cy="2395537"/>
          </a:xfrm>
          <a:prstGeom prst="rect">
            <a:avLst/>
          </a:prstGeom>
          <a:noFill/>
          <a:ln w="12700">
            <a:solidFill>
              <a:prstClr val="black"/>
            </a:solidFill>
          </a:ln>
        </p:spPr>
      </p:sp>
      <p:sp>
        <p:nvSpPr>
          <p:cNvPr id="3" name="Espace réservé des notes 2"/>
          <p:cNvSpPr>
            <a:spLocks noGrp="1"/>
          </p:cNvSpPr>
          <p:nvPr>
            <p:ph type="body" idx="1"/>
          </p:nvPr>
        </p:nvSpPr>
        <p:spPr>
          <a:xfrm>
            <a:off x="1023462" y="3416539"/>
            <a:ext cx="8187690" cy="2795349"/>
          </a:xfrm>
          <a:prstGeom prst="rect">
            <a:avLst/>
          </a:prstGeom>
        </p:spPr>
        <p:txBody>
          <a:bodyPr lIns="95463" tIns="47732" rIns="95463" bIns="47732"/>
          <a:lstStyle/>
          <a:p>
            <a:endParaRPr lang="fr-DZ"/>
          </a:p>
        </p:txBody>
      </p:sp>
    </p:spTree>
    <p:extLst>
      <p:ext uri="{BB962C8B-B14F-4D97-AF65-F5344CB8AC3E}">
        <p14:creationId xmlns:p14="http://schemas.microsoft.com/office/powerpoint/2010/main" val="10462555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989263" y="887413"/>
            <a:ext cx="4256087" cy="2395537"/>
          </a:xfrm>
          <a:prstGeom prst="rect">
            <a:avLst/>
          </a:prstGeom>
          <a:noFill/>
          <a:ln w="12700">
            <a:solidFill>
              <a:prstClr val="black"/>
            </a:solidFill>
          </a:ln>
        </p:spPr>
      </p:sp>
      <p:sp>
        <p:nvSpPr>
          <p:cNvPr id="3" name="Espace réservé des notes 2"/>
          <p:cNvSpPr>
            <a:spLocks noGrp="1"/>
          </p:cNvSpPr>
          <p:nvPr>
            <p:ph type="body" idx="1"/>
          </p:nvPr>
        </p:nvSpPr>
        <p:spPr>
          <a:xfrm>
            <a:off x="1023462" y="3416539"/>
            <a:ext cx="8187690" cy="2795349"/>
          </a:xfrm>
          <a:prstGeom prst="rect">
            <a:avLst/>
          </a:prstGeom>
        </p:spPr>
        <p:txBody>
          <a:bodyPr lIns="95463" tIns="47732" rIns="95463" bIns="47732"/>
          <a:lstStyle/>
          <a:p>
            <a:endParaRPr lang="fr-DZ"/>
          </a:p>
        </p:txBody>
      </p:sp>
    </p:spTree>
    <p:extLst>
      <p:ext uri="{BB962C8B-B14F-4D97-AF65-F5344CB8AC3E}">
        <p14:creationId xmlns:p14="http://schemas.microsoft.com/office/powerpoint/2010/main" val="42284734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3.xml"/><Relationship Id="rId5" Type="http://schemas.openxmlformats.org/officeDocument/2006/relationships/image" Target="../media/image4.sv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9F3452-8210-4D9C-AD12-E563EF5A2560}"/>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DZ"/>
          </a:p>
        </p:txBody>
      </p:sp>
      <p:sp>
        <p:nvSpPr>
          <p:cNvPr id="3" name="Sous-titre 2">
            <a:extLst>
              <a:ext uri="{FF2B5EF4-FFF2-40B4-BE49-F238E27FC236}">
                <a16:creationId xmlns:a16="http://schemas.microsoft.com/office/drawing/2014/main" id="{FD2BA144-1A50-44BB-8F09-2E617344997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DZ"/>
          </a:p>
        </p:txBody>
      </p:sp>
      <p:sp>
        <p:nvSpPr>
          <p:cNvPr id="4" name="Espace réservé de la date 3">
            <a:extLst>
              <a:ext uri="{FF2B5EF4-FFF2-40B4-BE49-F238E27FC236}">
                <a16:creationId xmlns:a16="http://schemas.microsoft.com/office/drawing/2014/main" id="{F4C56B65-B45D-4264-AB37-273DA4ABC3E8}"/>
              </a:ext>
            </a:extLst>
          </p:cNvPr>
          <p:cNvSpPr>
            <a:spLocks noGrp="1"/>
          </p:cNvSpPr>
          <p:nvPr>
            <p:ph type="dt" sz="half" idx="10"/>
          </p:nvPr>
        </p:nvSpPr>
        <p:spPr/>
        <p:txBody>
          <a:bodyPr/>
          <a:lstStyle/>
          <a:p>
            <a:fld id="{20885DF8-7832-4ACB-A30C-E0A813DB49A8}" type="datetimeFigureOut">
              <a:rPr lang="fr-DZ" smtClean="0"/>
              <a:t>04/28/2025</a:t>
            </a:fld>
            <a:endParaRPr lang="fr-DZ"/>
          </a:p>
        </p:txBody>
      </p:sp>
      <p:sp>
        <p:nvSpPr>
          <p:cNvPr id="5" name="Espace réservé du pied de page 4">
            <a:extLst>
              <a:ext uri="{FF2B5EF4-FFF2-40B4-BE49-F238E27FC236}">
                <a16:creationId xmlns:a16="http://schemas.microsoft.com/office/drawing/2014/main" id="{270215AB-D2FE-4816-9055-EA4E89444F20}"/>
              </a:ext>
            </a:extLst>
          </p:cNvPr>
          <p:cNvSpPr>
            <a:spLocks noGrp="1"/>
          </p:cNvSpPr>
          <p:nvPr>
            <p:ph type="ftr" sz="quarter" idx="11"/>
          </p:nvPr>
        </p:nvSpPr>
        <p:spPr/>
        <p:txBody>
          <a:bodyPr/>
          <a:lstStyle/>
          <a:p>
            <a:endParaRPr lang="fr-DZ"/>
          </a:p>
        </p:txBody>
      </p:sp>
      <p:sp>
        <p:nvSpPr>
          <p:cNvPr id="6" name="Espace réservé du numéro de diapositive 5">
            <a:extLst>
              <a:ext uri="{FF2B5EF4-FFF2-40B4-BE49-F238E27FC236}">
                <a16:creationId xmlns:a16="http://schemas.microsoft.com/office/drawing/2014/main" id="{7FA591B7-50E4-434E-8A93-8921C1384DD0}"/>
              </a:ext>
            </a:extLst>
          </p:cNvPr>
          <p:cNvSpPr>
            <a:spLocks noGrp="1"/>
          </p:cNvSpPr>
          <p:nvPr>
            <p:ph type="sldNum" sz="quarter" idx="12"/>
          </p:nvPr>
        </p:nvSpPr>
        <p:spPr/>
        <p:txBody>
          <a:bodyPr/>
          <a:lstStyle/>
          <a:p>
            <a:fld id="{E741A8A0-E567-4211-B0BE-460C1108FC6F}" type="slidenum">
              <a:rPr lang="fr-DZ" smtClean="0"/>
              <a:t>‹N°›</a:t>
            </a:fld>
            <a:endParaRPr lang="fr-DZ"/>
          </a:p>
        </p:txBody>
      </p:sp>
    </p:spTree>
    <p:extLst>
      <p:ext uri="{BB962C8B-B14F-4D97-AF65-F5344CB8AC3E}">
        <p14:creationId xmlns:p14="http://schemas.microsoft.com/office/powerpoint/2010/main" val="11905017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66EEAEF-CCFB-4BCC-B5C7-54C3E816848A}"/>
              </a:ext>
            </a:extLst>
          </p:cNvPr>
          <p:cNvSpPr>
            <a:spLocks noGrp="1"/>
          </p:cNvSpPr>
          <p:nvPr>
            <p:ph type="title"/>
          </p:nvPr>
        </p:nvSpPr>
        <p:spPr/>
        <p:txBody>
          <a:bodyPr/>
          <a:lstStyle/>
          <a:p>
            <a:r>
              <a:rPr lang="fr-FR"/>
              <a:t>Modifiez le style du titre</a:t>
            </a:r>
            <a:endParaRPr lang="fr-DZ"/>
          </a:p>
        </p:txBody>
      </p:sp>
      <p:sp>
        <p:nvSpPr>
          <p:cNvPr id="3" name="Espace réservé du contenu 2">
            <a:extLst>
              <a:ext uri="{FF2B5EF4-FFF2-40B4-BE49-F238E27FC236}">
                <a16:creationId xmlns:a16="http://schemas.microsoft.com/office/drawing/2014/main" id="{15739B3F-CA4C-4402-BBFB-99DD6D12CA94}"/>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DZ"/>
          </a:p>
        </p:txBody>
      </p:sp>
      <p:sp>
        <p:nvSpPr>
          <p:cNvPr id="4" name="Espace réservé de la date 3">
            <a:extLst>
              <a:ext uri="{FF2B5EF4-FFF2-40B4-BE49-F238E27FC236}">
                <a16:creationId xmlns:a16="http://schemas.microsoft.com/office/drawing/2014/main" id="{6ABE4AB6-BFB6-4E8F-B716-BC857F30FAA6}"/>
              </a:ext>
            </a:extLst>
          </p:cNvPr>
          <p:cNvSpPr>
            <a:spLocks noGrp="1"/>
          </p:cNvSpPr>
          <p:nvPr>
            <p:ph type="dt" sz="half" idx="10"/>
          </p:nvPr>
        </p:nvSpPr>
        <p:spPr/>
        <p:txBody>
          <a:bodyPr/>
          <a:lstStyle/>
          <a:p>
            <a:fld id="{20885DF8-7832-4ACB-A30C-E0A813DB49A8}" type="datetimeFigureOut">
              <a:rPr lang="fr-DZ" smtClean="0"/>
              <a:t>04/28/2025</a:t>
            </a:fld>
            <a:endParaRPr lang="fr-DZ"/>
          </a:p>
        </p:txBody>
      </p:sp>
      <p:sp>
        <p:nvSpPr>
          <p:cNvPr id="5" name="Espace réservé du pied de page 4">
            <a:extLst>
              <a:ext uri="{FF2B5EF4-FFF2-40B4-BE49-F238E27FC236}">
                <a16:creationId xmlns:a16="http://schemas.microsoft.com/office/drawing/2014/main" id="{40F6E33D-63D7-4F0C-ACF8-F70B3B054ED3}"/>
              </a:ext>
            </a:extLst>
          </p:cNvPr>
          <p:cNvSpPr>
            <a:spLocks noGrp="1"/>
          </p:cNvSpPr>
          <p:nvPr>
            <p:ph type="ftr" sz="quarter" idx="11"/>
          </p:nvPr>
        </p:nvSpPr>
        <p:spPr/>
        <p:txBody>
          <a:bodyPr/>
          <a:lstStyle/>
          <a:p>
            <a:endParaRPr lang="fr-DZ"/>
          </a:p>
        </p:txBody>
      </p:sp>
      <p:sp>
        <p:nvSpPr>
          <p:cNvPr id="6" name="Espace réservé du numéro de diapositive 5">
            <a:extLst>
              <a:ext uri="{FF2B5EF4-FFF2-40B4-BE49-F238E27FC236}">
                <a16:creationId xmlns:a16="http://schemas.microsoft.com/office/drawing/2014/main" id="{39B0983D-EC6A-4467-9AE4-918B92BBBBAC}"/>
              </a:ext>
            </a:extLst>
          </p:cNvPr>
          <p:cNvSpPr>
            <a:spLocks noGrp="1"/>
          </p:cNvSpPr>
          <p:nvPr>
            <p:ph type="sldNum" sz="quarter" idx="12"/>
          </p:nvPr>
        </p:nvSpPr>
        <p:spPr/>
        <p:txBody>
          <a:bodyPr/>
          <a:lstStyle/>
          <a:p>
            <a:fld id="{E741A8A0-E567-4211-B0BE-460C1108FC6F}" type="slidenum">
              <a:rPr lang="fr-DZ" smtClean="0"/>
              <a:t>‹N°›</a:t>
            </a:fld>
            <a:endParaRPr lang="fr-DZ"/>
          </a:p>
        </p:txBody>
      </p:sp>
    </p:spTree>
    <p:extLst>
      <p:ext uri="{BB962C8B-B14F-4D97-AF65-F5344CB8AC3E}">
        <p14:creationId xmlns:p14="http://schemas.microsoft.com/office/powerpoint/2010/main" val="16588026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17B9BB-BC13-4100-B9EF-ECE627B782D8}"/>
              </a:ext>
            </a:extLst>
          </p:cNvPr>
          <p:cNvSpPr>
            <a:spLocks noGrp="1"/>
          </p:cNvSpPr>
          <p:nvPr>
            <p:ph type="title"/>
          </p:nvPr>
        </p:nvSpPr>
        <p:spPr>
          <a:xfrm>
            <a:off x="831851" y="1709739"/>
            <a:ext cx="10515600" cy="2852737"/>
          </a:xfrm>
        </p:spPr>
        <p:txBody>
          <a:bodyPr anchor="b"/>
          <a:lstStyle>
            <a:lvl1pPr>
              <a:defRPr sz="6000"/>
            </a:lvl1pPr>
          </a:lstStyle>
          <a:p>
            <a:r>
              <a:rPr lang="fr-FR"/>
              <a:t>Modifiez le style du titre</a:t>
            </a:r>
            <a:endParaRPr lang="fr-DZ"/>
          </a:p>
        </p:txBody>
      </p:sp>
      <p:sp>
        <p:nvSpPr>
          <p:cNvPr id="3" name="Espace réservé du texte 2">
            <a:extLst>
              <a:ext uri="{FF2B5EF4-FFF2-40B4-BE49-F238E27FC236}">
                <a16:creationId xmlns:a16="http://schemas.microsoft.com/office/drawing/2014/main" id="{83BB2B13-DE14-46EA-BC69-AF4A1CFB8B21}"/>
              </a:ext>
            </a:extLst>
          </p:cNvPr>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3EE6A78E-D92B-42F3-B2D8-22071E5CCC6F}"/>
              </a:ext>
            </a:extLst>
          </p:cNvPr>
          <p:cNvSpPr>
            <a:spLocks noGrp="1"/>
          </p:cNvSpPr>
          <p:nvPr>
            <p:ph type="dt" sz="half" idx="10"/>
          </p:nvPr>
        </p:nvSpPr>
        <p:spPr/>
        <p:txBody>
          <a:bodyPr/>
          <a:lstStyle/>
          <a:p>
            <a:fld id="{20885DF8-7832-4ACB-A30C-E0A813DB49A8}" type="datetimeFigureOut">
              <a:rPr lang="fr-DZ" smtClean="0"/>
              <a:t>04/28/2025</a:t>
            </a:fld>
            <a:endParaRPr lang="fr-DZ"/>
          </a:p>
        </p:txBody>
      </p:sp>
      <p:sp>
        <p:nvSpPr>
          <p:cNvPr id="5" name="Espace réservé du pied de page 4">
            <a:extLst>
              <a:ext uri="{FF2B5EF4-FFF2-40B4-BE49-F238E27FC236}">
                <a16:creationId xmlns:a16="http://schemas.microsoft.com/office/drawing/2014/main" id="{4C9347A8-3BB2-4CE2-B7DF-61D17F664405}"/>
              </a:ext>
            </a:extLst>
          </p:cNvPr>
          <p:cNvSpPr>
            <a:spLocks noGrp="1"/>
          </p:cNvSpPr>
          <p:nvPr>
            <p:ph type="ftr" sz="quarter" idx="11"/>
          </p:nvPr>
        </p:nvSpPr>
        <p:spPr/>
        <p:txBody>
          <a:bodyPr/>
          <a:lstStyle/>
          <a:p>
            <a:endParaRPr lang="fr-DZ"/>
          </a:p>
        </p:txBody>
      </p:sp>
      <p:sp>
        <p:nvSpPr>
          <p:cNvPr id="6" name="Espace réservé du numéro de diapositive 5">
            <a:extLst>
              <a:ext uri="{FF2B5EF4-FFF2-40B4-BE49-F238E27FC236}">
                <a16:creationId xmlns:a16="http://schemas.microsoft.com/office/drawing/2014/main" id="{77FC02F6-1024-441F-AC92-A57BC3A78024}"/>
              </a:ext>
            </a:extLst>
          </p:cNvPr>
          <p:cNvSpPr>
            <a:spLocks noGrp="1"/>
          </p:cNvSpPr>
          <p:nvPr>
            <p:ph type="sldNum" sz="quarter" idx="12"/>
          </p:nvPr>
        </p:nvSpPr>
        <p:spPr/>
        <p:txBody>
          <a:bodyPr/>
          <a:lstStyle/>
          <a:p>
            <a:fld id="{E741A8A0-E567-4211-B0BE-460C1108FC6F}" type="slidenum">
              <a:rPr lang="fr-DZ" smtClean="0"/>
              <a:t>‹N°›</a:t>
            </a:fld>
            <a:endParaRPr lang="fr-DZ"/>
          </a:p>
        </p:txBody>
      </p:sp>
    </p:spTree>
    <p:extLst>
      <p:ext uri="{BB962C8B-B14F-4D97-AF65-F5344CB8AC3E}">
        <p14:creationId xmlns:p14="http://schemas.microsoft.com/office/powerpoint/2010/main" val="8786723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1C13A9-C4F2-4C25-9AA8-669D5B62C448}"/>
              </a:ext>
            </a:extLst>
          </p:cNvPr>
          <p:cNvSpPr>
            <a:spLocks noGrp="1"/>
          </p:cNvSpPr>
          <p:nvPr>
            <p:ph type="title"/>
          </p:nvPr>
        </p:nvSpPr>
        <p:spPr/>
        <p:txBody>
          <a:bodyPr/>
          <a:lstStyle/>
          <a:p>
            <a:r>
              <a:rPr lang="fr-FR"/>
              <a:t>Modifiez le style du titre</a:t>
            </a:r>
            <a:endParaRPr lang="fr-DZ"/>
          </a:p>
        </p:txBody>
      </p:sp>
      <p:sp>
        <p:nvSpPr>
          <p:cNvPr id="3" name="Espace réservé du contenu 2">
            <a:extLst>
              <a:ext uri="{FF2B5EF4-FFF2-40B4-BE49-F238E27FC236}">
                <a16:creationId xmlns:a16="http://schemas.microsoft.com/office/drawing/2014/main" id="{27BD4F23-1CB5-4145-A421-28A3B933709F}"/>
              </a:ext>
            </a:extLst>
          </p:cNvPr>
          <p:cNvSpPr>
            <a:spLocks noGrp="1"/>
          </p:cNvSpPr>
          <p:nvPr>
            <p:ph sz="half" idx="1"/>
          </p:nvPr>
        </p:nvSpPr>
        <p:spPr>
          <a:xfrm>
            <a:off x="838200" y="1825625"/>
            <a:ext cx="515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DZ"/>
          </a:p>
        </p:txBody>
      </p:sp>
      <p:sp>
        <p:nvSpPr>
          <p:cNvPr id="4" name="Espace réservé du contenu 3">
            <a:extLst>
              <a:ext uri="{FF2B5EF4-FFF2-40B4-BE49-F238E27FC236}">
                <a16:creationId xmlns:a16="http://schemas.microsoft.com/office/drawing/2014/main" id="{81A7AFA4-2D15-4083-BF15-7274D24C982F}"/>
              </a:ext>
            </a:extLst>
          </p:cNvPr>
          <p:cNvSpPr>
            <a:spLocks noGrp="1"/>
          </p:cNvSpPr>
          <p:nvPr>
            <p:ph sz="half" idx="2"/>
          </p:nvPr>
        </p:nvSpPr>
        <p:spPr>
          <a:xfrm>
            <a:off x="6197600" y="1825625"/>
            <a:ext cx="515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DZ"/>
          </a:p>
        </p:txBody>
      </p:sp>
      <p:sp>
        <p:nvSpPr>
          <p:cNvPr id="5" name="Espace réservé de la date 4">
            <a:extLst>
              <a:ext uri="{FF2B5EF4-FFF2-40B4-BE49-F238E27FC236}">
                <a16:creationId xmlns:a16="http://schemas.microsoft.com/office/drawing/2014/main" id="{460A6EDB-1502-49B2-8ADD-F9CC0FEF77A4}"/>
              </a:ext>
            </a:extLst>
          </p:cNvPr>
          <p:cNvSpPr>
            <a:spLocks noGrp="1"/>
          </p:cNvSpPr>
          <p:nvPr>
            <p:ph type="dt" sz="half" idx="10"/>
          </p:nvPr>
        </p:nvSpPr>
        <p:spPr/>
        <p:txBody>
          <a:bodyPr/>
          <a:lstStyle/>
          <a:p>
            <a:fld id="{20885DF8-7832-4ACB-A30C-E0A813DB49A8}" type="datetimeFigureOut">
              <a:rPr lang="fr-DZ" smtClean="0"/>
              <a:t>04/28/2025</a:t>
            </a:fld>
            <a:endParaRPr lang="fr-DZ"/>
          </a:p>
        </p:txBody>
      </p:sp>
      <p:sp>
        <p:nvSpPr>
          <p:cNvPr id="6" name="Espace réservé du pied de page 5">
            <a:extLst>
              <a:ext uri="{FF2B5EF4-FFF2-40B4-BE49-F238E27FC236}">
                <a16:creationId xmlns:a16="http://schemas.microsoft.com/office/drawing/2014/main" id="{F0919A6D-8960-4F14-820A-522C78B7121F}"/>
              </a:ext>
            </a:extLst>
          </p:cNvPr>
          <p:cNvSpPr>
            <a:spLocks noGrp="1"/>
          </p:cNvSpPr>
          <p:nvPr>
            <p:ph type="ftr" sz="quarter" idx="11"/>
          </p:nvPr>
        </p:nvSpPr>
        <p:spPr/>
        <p:txBody>
          <a:bodyPr/>
          <a:lstStyle/>
          <a:p>
            <a:endParaRPr lang="fr-DZ"/>
          </a:p>
        </p:txBody>
      </p:sp>
      <p:sp>
        <p:nvSpPr>
          <p:cNvPr id="7" name="Espace réservé du numéro de diapositive 6">
            <a:extLst>
              <a:ext uri="{FF2B5EF4-FFF2-40B4-BE49-F238E27FC236}">
                <a16:creationId xmlns:a16="http://schemas.microsoft.com/office/drawing/2014/main" id="{4C6530B9-BC43-4E8B-B331-084DE6DE8D3B}"/>
              </a:ext>
            </a:extLst>
          </p:cNvPr>
          <p:cNvSpPr>
            <a:spLocks noGrp="1"/>
          </p:cNvSpPr>
          <p:nvPr>
            <p:ph type="sldNum" sz="quarter" idx="12"/>
          </p:nvPr>
        </p:nvSpPr>
        <p:spPr/>
        <p:txBody>
          <a:bodyPr/>
          <a:lstStyle/>
          <a:p>
            <a:fld id="{E741A8A0-E567-4211-B0BE-460C1108FC6F}" type="slidenum">
              <a:rPr lang="fr-DZ" smtClean="0"/>
              <a:t>‹N°›</a:t>
            </a:fld>
            <a:endParaRPr lang="fr-DZ"/>
          </a:p>
        </p:txBody>
      </p:sp>
    </p:spTree>
    <p:extLst>
      <p:ext uri="{BB962C8B-B14F-4D97-AF65-F5344CB8AC3E}">
        <p14:creationId xmlns:p14="http://schemas.microsoft.com/office/powerpoint/2010/main" val="27287548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BC9DF1-D8E2-498B-B6E4-1AA76E99C6E5}"/>
              </a:ext>
            </a:extLst>
          </p:cNvPr>
          <p:cNvSpPr>
            <a:spLocks noGrp="1"/>
          </p:cNvSpPr>
          <p:nvPr>
            <p:ph type="title"/>
          </p:nvPr>
        </p:nvSpPr>
        <p:spPr>
          <a:xfrm>
            <a:off x="840317" y="365126"/>
            <a:ext cx="10515600" cy="1325563"/>
          </a:xfrm>
        </p:spPr>
        <p:txBody>
          <a:bodyPr/>
          <a:lstStyle/>
          <a:p>
            <a:r>
              <a:rPr lang="fr-FR"/>
              <a:t>Modifiez le style du titre</a:t>
            </a:r>
            <a:endParaRPr lang="fr-DZ"/>
          </a:p>
        </p:txBody>
      </p:sp>
      <p:sp>
        <p:nvSpPr>
          <p:cNvPr id="3" name="Espace réservé du texte 2">
            <a:extLst>
              <a:ext uri="{FF2B5EF4-FFF2-40B4-BE49-F238E27FC236}">
                <a16:creationId xmlns:a16="http://schemas.microsoft.com/office/drawing/2014/main" id="{1B2D1722-5C4B-4817-8300-A3446CEA6664}"/>
              </a:ext>
            </a:extLst>
          </p:cNvPr>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FC98A35F-8B64-4154-81DA-0F321148993E}"/>
              </a:ext>
            </a:extLst>
          </p:cNvPr>
          <p:cNvSpPr>
            <a:spLocks noGrp="1"/>
          </p:cNvSpPr>
          <p:nvPr>
            <p:ph sz="half" idx="2"/>
          </p:nvPr>
        </p:nvSpPr>
        <p:spPr>
          <a:xfrm>
            <a:off x="840318" y="2505075"/>
            <a:ext cx="5158316"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DZ"/>
          </a:p>
        </p:txBody>
      </p:sp>
      <p:sp>
        <p:nvSpPr>
          <p:cNvPr id="5" name="Espace réservé du texte 4">
            <a:extLst>
              <a:ext uri="{FF2B5EF4-FFF2-40B4-BE49-F238E27FC236}">
                <a16:creationId xmlns:a16="http://schemas.microsoft.com/office/drawing/2014/main" id="{667EA048-C7CB-48B7-9477-3A9AE27B0FB7}"/>
              </a:ext>
            </a:extLst>
          </p:cNvPr>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9DDE31C-FD85-482B-94D0-F0B313700205}"/>
              </a:ext>
            </a:extLst>
          </p:cNvPr>
          <p:cNvSpPr>
            <a:spLocks noGrp="1"/>
          </p:cNvSpPr>
          <p:nvPr>
            <p:ph sz="quarter" idx="4"/>
          </p:nvPr>
        </p:nvSpPr>
        <p:spPr>
          <a:xfrm>
            <a:off x="6172200" y="2505075"/>
            <a:ext cx="518371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DZ"/>
          </a:p>
        </p:txBody>
      </p:sp>
      <p:sp>
        <p:nvSpPr>
          <p:cNvPr id="7" name="Espace réservé de la date 6">
            <a:extLst>
              <a:ext uri="{FF2B5EF4-FFF2-40B4-BE49-F238E27FC236}">
                <a16:creationId xmlns:a16="http://schemas.microsoft.com/office/drawing/2014/main" id="{5F02312E-5B66-46C7-A2E3-2839A7589355}"/>
              </a:ext>
            </a:extLst>
          </p:cNvPr>
          <p:cNvSpPr>
            <a:spLocks noGrp="1"/>
          </p:cNvSpPr>
          <p:nvPr>
            <p:ph type="dt" sz="half" idx="10"/>
          </p:nvPr>
        </p:nvSpPr>
        <p:spPr/>
        <p:txBody>
          <a:bodyPr/>
          <a:lstStyle/>
          <a:p>
            <a:fld id="{20885DF8-7832-4ACB-A30C-E0A813DB49A8}" type="datetimeFigureOut">
              <a:rPr lang="fr-DZ" smtClean="0"/>
              <a:t>04/28/2025</a:t>
            </a:fld>
            <a:endParaRPr lang="fr-DZ"/>
          </a:p>
        </p:txBody>
      </p:sp>
      <p:sp>
        <p:nvSpPr>
          <p:cNvPr id="8" name="Espace réservé du pied de page 7">
            <a:extLst>
              <a:ext uri="{FF2B5EF4-FFF2-40B4-BE49-F238E27FC236}">
                <a16:creationId xmlns:a16="http://schemas.microsoft.com/office/drawing/2014/main" id="{8C44DF70-48E6-4382-B8C3-3AD636A0FCF3}"/>
              </a:ext>
            </a:extLst>
          </p:cNvPr>
          <p:cNvSpPr>
            <a:spLocks noGrp="1"/>
          </p:cNvSpPr>
          <p:nvPr>
            <p:ph type="ftr" sz="quarter" idx="11"/>
          </p:nvPr>
        </p:nvSpPr>
        <p:spPr/>
        <p:txBody>
          <a:bodyPr/>
          <a:lstStyle/>
          <a:p>
            <a:endParaRPr lang="fr-DZ"/>
          </a:p>
        </p:txBody>
      </p:sp>
      <p:sp>
        <p:nvSpPr>
          <p:cNvPr id="9" name="Espace réservé du numéro de diapositive 8">
            <a:extLst>
              <a:ext uri="{FF2B5EF4-FFF2-40B4-BE49-F238E27FC236}">
                <a16:creationId xmlns:a16="http://schemas.microsoft.com/office/drawing/2014/main" id="{7AA9241E-106C-4328-A031-2EBD4272E43F}"/>
              </a:ext>
            </a:extLst>
          </p:cNvPr>
          <p:cNvSpPr>
            <a:spLocks noGrp="1"/>
          </p:cNvSpPr>
          <p:nvPr>
            <p:ph type="sldNum" sz="quarter" idx="12"/>
          </p:nvPr>
        </p:nvSpPr>
        <p:spPr/>
        <p:txBody>
          <a:bodyPr/>
          <a:lstStyle/>
          <a:p>
            <a:fld id="{E741A8A0-E567-4211-B0BE-460C1108FC6F}" type="slidenum">
              <a:rPr lang="fr-DZ" smtClean="0"/>
              <a:t>‹N°›</a:t>
            </a:fld>
            <a:endParaRPr lang="fr-DZ"/>
          </a:p>
        </p:txBody>
      </p:sp>
    </p:spTree>
    <p:extLst>
      <p:ext uri="{BB962C8B-B14F-4D97-AF65-F5344CB8AC3E}">
        <p14:creationId xmlns:p14="http://schemas.microsoft.com/office/powerpoint/2010/main" val="20497112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B48F69-FE57-42B3-8F6F-1441DCA7A194}"/>
              </a:ext>
            </a:extLst>
          </p:cNvPr>
          <p:cNvSpPr>
            <a:spLocks noGrp="1"/>
          </p:cNvSpPr>
          <p:nvPr>
            <p:ph type="title"/>
          </p:nvPr>
        </p:nvSpPr>
        <p:spPr/>
        <p:txBody>
          <a:bodyPr/>
          <a:lstStyle/>
          <a:p>
            <a:r>
              <a:rPr lang="fr-FR"/>
              <a:t>Modifiez le style du titre</a:t>
            </a:r>
            <a:endParaRPr lang="fr-DZ"/>
          </a:p>
        </p:txBody>
      </p:sp>
      <p:sp>
        <p:nvSpPr>
          <p:cNvPr id="3" name="Espace réservé de la date 2">
            <a:extLst>
              <a:ext uri="{FF2B5EF4-FFF2-40B4-BE49-F238E27FC236}">
                <a16:creationId xmlns:a16="http://schemas.microsoft.com/office/drawing/2014/main" id="{D806D538-EFD2-4080-ACA7-670A9F0042EC}"/>
              </a:ext>
            </a:extLst>
          </p:cNvPr>
          <p:cNvSpPr>
            <a:spLocks noGrp="1"/>
          </p:cNvSpPr>
          <p:nvPr>
            <p:ph type="dt" sz="half" idx="10"/>
          </p:nvPr>
        </p:nvSpPr>
        <p:spPr/>
        <p:txBody>
          <a:bodyPr/>
          <a:lstStyle/>
          <a:p>
            <a:fld id="{20885DF8-7832-4ACB-A30C-E0A813DB49A8}" type="datetimeFigureOut">
              <a:rPr lang="fr-DZ" smtClean="0"/>
              <a:t>04/28/2025</a:t>
            </a:fld>
            <a:endParaRPr lang="fr-DZ"/>
          </a:p>
        </p:txBody>
      </p:sp>
      <p:sp>
        <p:nvSpPr>
          <p:cNvPr id="4" name="Espace réservé du pied de page 3">
            <a:extLst>
              <a:ext uri="{FF2B5EF4-FFF2-40B4-BE49-F238E27FC236}">
                <a16:creationId xmlns:a16="http://schemas.microsoft.com/office/drawing/2014/main" id="{505F49C8-6E4D-4C8F-B93C-27D65BA0626B}"/>
              </a:ext>
            </a:extLst>
          </p:cNvPr>
          <p:cNvSpPr>
            <a:spLocks noGrp="1"/>
          </p:cNvSpPr>
          <p:nvPr>
            <p:ph type="ftr" sz="quarter" idx="11"/>
          </p:nvPr>
        </p:nvSpPr>
        <p:spPr/>
        <p:txBody>
          <a:bodyPr/>
          <a:lstStyle/>
          <a:p>
            <a:endParaRPr lang="fr-DZ"/>
          </a:p>
        </p:txBody>
      </p:sp>
      <p:sp>
        <p:nvSpPr>
          <p:cNvPr id="5" name="Espace réservé du numéro de diapositive 4">
            <a:extLst>
              <a:ext uri="{FF2B5EF4-FFF2-40B4-BE49-F238E27FC236}">
                <a16:creationId xmlns:a16="http://schemas.microsoft.com/office/drawing/2014/main" id="{496ED39F-972A-4221-B6ED-BDD257809A09}"/>
              </a:ext>
            </a:extLst>
          </p:cNvPr>
          <p:cNvSpPr>
            <a:spLocks noGrp="1"/>
          </p:cNvSpPr>
          <p:nvPr>
            <p:ph type="sldNum" sz="quarter" idx="12"/>
          </p:nvPr>
        </p:nvSpPr>
        <p:spPr/>
        <p:txBody>
          <a:bodyPr/>
          <a:lstStyle/>
          <a:p>
            <a:fld id="{E741A8A0-E567-4211-B0BE-460C1108FC6F}" type="slidenum">
              <a:rPr lang="fr-DZ" smtClean="0"/>
              <a:t>‹N°›</a:t>
            </a:fld>
            <a:endParaRPr lang="fr-DZ"/>
          </a:p>
        </p:txBody>
      </p:sp>
    </p:spTree>
    <p:extLst>
      <p:ext uri="{BB962C8B-B14F-4D97-AF65-F5344CB8AC3E}">
        <p14:creationId xmlns:p14="http://schemas.microsoft.com/office/powerpoint/2010/main" val="184510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F53A4959-56C3-4BCC-8B7D-64C4AA68A96F}"/>
              </a:ext>
            </a:extLst>
          </p:cNvPr>
          <p:cNvSpPr>
            <a:spLocks noGrp="1"/>
          </p:cNvSpPr>
          <p:nvPr>
            <p:ph type="dt" sz="half" idx="10"/>
          </p:nvPr>
        </p:nvSpPr>
        <p:spPr/>
        <p:txBody>
          <a:bodyPr/>
          <a:lstStyle/>
          <a:p>
            <a:fld id="{20885DF8-7832-4ACB-A30C-E0A813DB49A8}" type="datetimeFigureOut">
              <a:rPr lang="fr-DZ" smtClean="0"/>
              <a:t>04/28/2025</a:t>
            </a:fld>
            <a:endParaRPr lang="fr-DZ"/>
          </a:p>
        </p:txBody>
      </p:sp>
      <p:sp>
        <p:nvSpPr>
          <p:cNvPr id="3" name="Espace réservé du pied de page 2">
            <a:extLst>
              <a:ext uri="{FF2B5EF4-FFF2-40B4-BE49-F238E27FC236}">
                <a16:creationId xmlns:a16="http://schemas.microsoft.com/office/drawing/2014/main" id="{DEA2C3C3-0CA1-4834-A1AA-DE6D49EAC01A}"/>
              </a:ext>
            </a:extLst>
          </p:cNvPr>
          <p:cNvSpPr>
            <a:spLocks noGrp="1"/>
          </p:cNvSpPr>
          <p:nvPr>
            <p:ph type="ftr" sz="quarter" idx="11"/>
          </p:nvPr>
        </p:nvSpPr>
        <p:spPr/>
        <p:txBody>
          <a:bodyPr/>
          <a:lstStyle/>
          <a:p>
            <a:endParaRPr lang="fr-DZ"/>
          </a:p>
        </p:txBody>
      </p:sp>
      <p:sp>
        <p:nvSpPr>
          <p:cNvPr id="4" name="Espace réservé du numéro de diapositive 3">
            <a:extLst>
              <a:ext uri="{FF2B5EF4-FFF2-40B4-BE49-F238E27FC236}">
                <a16:creationId xmlns:a16="http://schemas.microsoft.com/office/drawing/2014/main" id="{FDDA4D7A-E5DB-4578-AC27-88D2E1BAE33A}"/>
              </a:ext>
            </a:extLst>
          </p:cNvPr>
          <p:cNvSpPr>
            <a:spLocks noGrp="1"/>
          </p:cNvSpPr>
          <p:nvPr>
            <p:ph type="sldNum" sz="quarter" idx="12"/>
          </p:nvPr>
        </p:nvSpPr>
        <p:spPr/>
        <p:txBody>
          <a:bodyPr/>
          <a:lstStyle/>
          <a:p>
            <a:fld id="{E741A8A0-E567-4211-B0BE-460C1108FC6F}" type="slidenum">
              <a:rPr lang="fr-DZ" smtClean="0"/>
              <a:t>‹N°›</a:t>
            </a:fld>
            <a:endParaRPr lang="fr-DZ"/>
          </a:p>
        </p:txBody>
      </p:sp>
    </p:spTree>
    <p:extLst>
      <p:ext uri="{BB962C8B-B14F-4D97-AF65-F5344CB8AC3E}">
        <p14:creationId xmlns:p14="http://schemas.microsoft.com/office/powerpoint/2010/main" val="17051189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29D15F4-FC51-4CFD-909B-1001FF875BF6}"/>
              </a:ext>
            </a:extLst>
          </p:cNvPr>
          <p:cNvSpPr>
            <a:spLocks noGrp="1"/>
          </p:cNvSpPr>
          <p:nvPr>
            <p:ph type="title"/>
          </p:nvPr>
        </p:nvSpPr>
        <p:spPr>
          <a:xfrm>
            <a:off x="840318" y="457200"/>
            <a:ext cx="3932767" cy="1600200"/>
          </a:xfrm>
        </p:spPr>
        <p:txBody>
          <a:bodyPr anchor="b"/>
          <a:lstStyle>
            <a:lvl1pPr>
              <a:defRPr sz="3200"/>
            </a:lvl1pPr>
          </a:lstStyle>
          <a:p>
            <a:r>
              <a:rPr lang="fr-FR"/>
              <a:t>Modifiez le style du titre</a:t>
            </a:r>
            <a:endParaRPr lang="fr-DZ"/>
          </a:p>
        </p:txBody>
      </p:sp>
      <p:sp>
        <p:nvSpPr>
          <p:cNvPr id="3" name="Espace réservé du contenu 2">
            <a:extLst>
              <a:ext uri="{FF2B5EF4-FFF2-40B4-BE49-F238E27FC236}">
                <a16:creationId xmlns:a16="http://schemas.microsoft.com/office/drawing/2014/main" id="{33983EBF-B1E9-4284-AD3A-49C23144481A}"/>
              </a:ext>
            </a:extLst>
          </p:cNvPr>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DZ"/>
          </a:p>
        </p:txBody>
      </p:sp>
      <p:sp>
        <p:nvSpPr>
          <p:cNvPr id="4" name="Espace réservé du texte 3">
            <a:extLst>
              <a:ext uri="{FF2B5EF4-FFF2-40B4-BE49-F238E27FC236}">
                <a16:creationId xmlns:a16="http://schemas.microsoft.com/office/drawing/2014/main" id="{2304CF2F-AA15-4426-9695-8CE764E3C421}"/>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3E1BBE8-5CBB-422E-A10D-C0F5563ADE61}"/>
              </a:ext>
            </a:extLst>
          </p:cNvPr>
          <p:cNvSpPr>
            <a:spLocks noGrp="1"/>
          </p:cNvSpPr>
          <p:nvPr>
            <p:ph type="dt" sz="half" idx="10"/>
          </p:nvPr>
        </p:nvSpPr>
        <p:spPr/>
        <p:txBody>
          <a:bodyPr/>
          <a:lstStyle/>
          <a:p>
            <a:fld id="{20885DF8-7832-4ACB-A30C-E0A813DB49A8}" type="datetimeFigureOut">
              <a:rPr lang="fr-DZ" smtClean="0"/>
              <a:t>04/28/2025</a:t>
            </a:fld>
            <a:endParaRPr lang="fr-DZ"/>
          </a:p>
        </p:txBody>
      </p:sp>
      <p:sp>
        <p:nvSpPr>
          <p:cNvPr id="6" name="Espace réservé du pied de page 5">
            <a:extLst>
              <a:ext uri="{FF2B5EF4-FFF2-40B4-BE49-F238E27FC236}">
                <a16:creationId xmlns:a16="http://schemas.microsoft.com/office/drawing/2014/main" id="{A1C967A7-B170-4A82-86D0-78C6DCEB6CCE}"/>
              </a:ext>
            </a:extLst>
          </p:cNvPr>
          <p:cNvSpPr>
            <a:spLocks noGrp="1"/>
          </p:cNvSpPr>
          <p:nvPr>
            <p:ph type="ftr" sz="quarter" idx="11"/>
          </p:nvPr>
        </p:nvSpPr>
        <p:spPr/>
        <p:txBody>
          <a:bodyPr/>
          <a:lstStyle/>
          <a:p>
            <a:endParaRPr lang="fr-DZ"/>
          </a:p>
        </p:txBody>
      </p:sp>
      <p:sp>
        <p:nvSpPr>
          <p:cNvPr id="7" name="Espace réservé du numéro de diapositive 6">
            <a:extLst>
              <a:ext uri="{FF2B5EF4-FFF2-40B4-BE49-F238E27FC236}">
                <a16:creationId xmlns:a16="http://schemas.microsoft.com/office/drawing/2014/main" id="{24F93DC9-B49A-4F23-A7AF-D86363BD80A4}"/>
              </a:ext>
            </a:extLst>
          </p:cNvPr>
          <p:cNvSpPr>
            <a:spLocks noGrp="1"/>
          </p:cNvSpPr>
          <p:nvPr>
            <p:ph type="sldNum" sz="quarter" idx="12"/>
          </p:nvPr>
        </p:nvSpPr>
        <p:spPr/>
        <p:txBody>
          <a:bodyPr/>
          <a:lstStyle/>
          <a:p>
            <a:fld id="{E741A8A0-E567-4211-B0BE-460C1108FC6F}" type="slidenum">
              <a:rPr lang="fr-DZ" smtClean="0"/>
              <a:t>‹N°›</a:t>
            </a:fld>
            <a:endParaRPr lang="fr-DZ"/>
          </a:p>
        </p:txBody>
      </p:sp>
    </p:spTree>
    <p:extLst>
      <p:ext uri="{BB962C8B-B14F-4D97-AF65-F5344CB8AC3E}">
        <p14:creationId xmlns:p14="http://schemas.microsoft.com/office/powerpoint/2010/main" val="2939680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C08E8A-1584-4407-84A9-9BBB61282E3F}"/>
              </a:ext>
            </a:extLst>
          </p:cNvPr>
          <p:cNvSpPr>
            <a:spLocks noGrp="1"/>
          </p:cNvSpPr>
          <p:nvPr>
            <p:ph type="title"/>
          </p:nvPr>
        </p:nvSpPr>
        <p:spPr>
          <a:xfrm>
            <a:off x="840318" y="457200"/>
            <a:ext cx="3932767" cy="1600200"/>
          </a:xfrm>
        </p:spPr>
        <p:txBody>
          <a:bodyPr anchor="b"/>
          <a:lstStyle>
            <a:lvl1pPr>
              <a:defRPr sz="3200"/>
            </a:lvl1pPr>
          </a:lstStyle>
          <a:p>
            <a:r>
              <a:rPr lang="fr-FR"/>
              <a:t>Modifiez le style du titre</a:t>
            </a:r>
            <a:endParaRPr lang="fr-DZ"/>
          </a:p>
        </p:txBody>
      </p:sp>
      <p:sp>
        <p:nvSpPr>
          <p:cNvPr id="3" name="Espace réservé pour une image  2">
            <a:extLst>
              <a:ext uri="{FF2B5EF4-FFF2-40B4-BE49-F238E27FC236}">
                <a16:creationId xmlns:a16="http://schemas.microsoft.com/office/drawing/2014/main" id="{9A414B3E-A114-4467-8442-D6241072AE07}"/>
              </a:ext>
            </a:extLst>
          </p:cNvPr>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DZ"/>
          </a:p>
        </p:txBody>
      </p:sp>
      <p:sp>
        <p:nvSpPr>
          <p:cNvPr id="4" name="Espace réservé du texte 3">
            <a:extLst>
              <a:ext uri="{FF2B5EF4-FFF2-40B4-BE49-F238E27FC236}">
                <a16:creationId xmlns:a16="http://schemas.microsoft.com/office/drawing/2014/main" id="{3EB192FD-7986-4780-9245-0F7A3FF4ECFC}"/>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11D2025C-7C21-4D68-98CA-A0264FA73FB5}"/>
              </a:ext>
            </a:extLst>
          </p:cNvPr>
          <p:cNvSpPr>
            <a:spLocks noGrp="1"/>
          </p:cNvSpPr>
          <p:nvPr>
            <p:ph type="dt" sz="half" idx="10"/>
          </p:nvPr>
        </p:nvSpPr>
        <p:spPr/>
        <p:txBody>
          <a:bodyPr/>
          <a:lstStyle/>
          <a:p>
            <a:fld id="{20885DF8-7832-4ACB-A30C-E0A813DB49A8}" type="datetimeFigureOut">
              <a:rPr lang="fr-DZ" smtClean="0"/>
              <a:t>04/28/2025</a:t>
            </a:fld>
            <a:endParaRPr lang="fr-DZ"/>
          </a:p>
        </p:txBody>
      </p:sp>
      <p:sp>
        <p:nvSpPr>
          <p:cNvPr id="6" name="Espace réservé du pied de page 5">
            <a:extLst>
              <a:ext uri="{FF2B5EF4-FFF2-40B4-BE49-F238E27FC236}">
                <a16:creationId xmlns:a16="http://schemas.microsoft.com/office/drawing/2014/main" id="{97522010-614A-4440-933B-3B9C2985F6DD}"/>
              </a:ext>
            </a:extLst>
          </p:cNvPr>
          <p:cNvSpPr>
            <a:spLocks noGrp="1"/>
          </p:cNvSpPr>
          <p:nvPr>
            <p:ph type="ftr" sz="quarter" idx="11"/>
          </p:nvPr>
        </p:nvSpPr>
        <p:spPr/>
        <p:txBody>
          <a:bodyPr/>
          <a:lstStyle/>
          <a:p>
            <a:endParaRPr lang="fr-DZ"/>
          </a:p>
        </p:txBody>
      </p:sp>
      <p:sp>
        <p:nvSpPr>
          <p:cNvPr id="7" name="Espace réservé du numéro de diapositive 6">
            <a:extLst>
              <a:ext uri="{FF2B5EF4-FFF2-40B4-BE49-F238E27FC236}">
                <a16:creationId xmlns:a16="http://schemas.microsoft.com/office/drawing/2014/main" id="{EF5ECFFA-D35D-49DC-A08D-115B75F0B601}"/>
              </a:ext>
            </a:extLst>
          </p:cNvPr>
          <p:cNvSpPr>
            <a:spLocks noGrp="1"/>
          </p:cNvSpPr>
          <p:nvPr>
            <p:ph type="sldNum" sz="quarter" idx="12"/>
          </p:nvPr>
        </p:nvSpPr>
        <p:spPr/>
        <p:txBody>
          <a:bodyPr/>
          <a:lstStyle/>
          <a:p>
            <a:fld id="{E741A8A0-E567-4211-B0BE-460C1108FC6F}" type="slidenum">
              <a:rPr lang="fr-DZ" smtClean="0"/>
              <a:t>‹N°›</a:t>
            </a:fld>
            <a:endParaRPr lang="fr-DZ"/>
          </a:p>
        </p:txBody>
      </p:sp>
    </p:spTree>
    <p:extLst>
      <p:ext uri="{BB962C8B-B14F-4D97-AF65-F5344CB8AC3E}">
        <p14:creationId xmlns:p14="http://schemas.microsoft.com/office/powerpoint/2010/main" val="19682354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54555D3-BB40-43E0-A0FF-0A2A14025329}"/>
              </a:ext>
            </a:extLst>
          </p:cNvPr>
          <p:cNvSpPr>
            <a:spLocks noGrp="1"/>
          </p:cNvSpPr>
          <p:nvPr>
            <p:ph type="title"/>
          </p:nvPr>
        </p:nvSpPr>
        <p:spPr/>
        <p:txBody>
          <a:bodyPr/>
          <a:lstStyle/>
          <a:p>
            <a:r>
              <a:rPr lang="fr-FR"/>
              <a:t>Modifiez le style du titre</a:t>
            </a:r>
            <a:endParaRPr lang="fr-DZ"/>
          </a:p>
        </p:txBody>
      </p:sp>
      <p:sp>
        <p:nvSpPr>
          <p:cNvPr id="3" name="Espace réservé du texte vertical 2">
            <a:extLst>
              <a:ext uri="{FF2B5EF4-FFF2-40B4-BE49-F238E27FC236}">
                <a16:creationId xmlns:a16="http://schemas.microsoft.com/office/drawing/2014/main" id="{9EF831FB-AE45-4B5C-BF28-675F3B677772}"/>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DZ"/>
          </a:p>
        </p:txBody>
      </p:sp>
      <p:sp>
        <p:nvSpPr>
          <p:cNvPr id="4" name="Espace réservé de la date 3">
            <a:extLst>
              <a:ext uri="{FF2B5EF4-FFF2-40B4-BE49-F238E27FC236}">
                <a16:creationId xmlns:a16="http://schemas.microsoft.com/office/drawing/2014/main" id="{59BB4AE2-F4BA-4698-ADC2-6CA40E7A1E86}"/>
              </a:ext>
            </a:extLst>
          </p:cNvPr>
          <p:cNvSpPr>
            <a:spLocks noGrp="1"/>
          </p:cNvSpPr>
          <p:nvPr>
            <p:ph type="dt" sz="half" idx="10"/>
          </p:nvPr>
        </p:nvSpPr>
        <p:spPr/>
        <p:txBody>
          <a:bodyPr/>
          <a:lstStyle/>
          <a:p>
            <a:fld id="{20885DF8-7832-4ACB-A30C-E0A813DB49A8}" type="datetimeFigureOut">
              <a:rPr lang="fr-DZ" smtClean="0"/>
              <a:t>04/28/2025</a:t>
            </a:fld>
            <a:endParaRPr lang="fr-DZ"/>
          </a:p>
        </p:txBody>
      </p:sp>
      <p:sp>
        <p:nvSpPr>
          <p:cNvPr id="5" name="Espace réservé du pied de page 4">
            <a:extLst>
              <a:ext uri="{FF2B5EF4-FFF2-40B4-BE49-F238E27FC236}">
                <a16:creationId xmlns:a16="http://schemas.microsoft.com/office/drawing/2014/main" id="{542E572F-0652-42D1-A0BA-4247ECC8776A}"/>
              </a:ext>
            </a:extLst>
          </p:cNvPr>
          <p:cNvSpPr>
            <a:spLocks noGrp="1"/>
          </p:cNvSpPr>
          <p:nvPr>
            <p:ph type="ftr" sz="quarter" idx="11"/>
          </p:nvPr>
        </p:nvSpPr>
        <p:spPr/>
        <p:txBody>
          <a:bodyPr/>
          <a:lstStyle/>
          <a:p>
            <a:endParaRPr lang="fr-DZ"/>
          </a:p>
        </p:txBody>
      </p:sp>
      <p:sp>
        <p:nvSpPr>
          <p:cNvPr id="6" name="Espace réservé du numéro de diapositive 5">
            <a:extLst>
              <a:ext uri="{FF2B5EF4-FFF2-40B4-BE49-F238E27FC236}">
                <a16:creationId xmlns:a16="http://schemas.microsoft.com/office/drawing/2014/main" id="{CB7496F7-8A7A-4661-851D-79658EA8D35A}"/>
              </a:ext>
            </a:extLst>
          </p:cNvPr>
          <p:cNvSpPr>
            <a:spLocks noGrp="1"/>
          </p:cNvSpPr>
          <p:nvPr>
            <p:ph type="sldNum" sz="quarter" idx="12"/>
          </p:nvPr>
        </p:nvSpPr>
        <p:spPr/>
        <p:txBody>
          <a:bodyPr/>
          <a:lstStyle/>
          <a:p>
            <a:fld id="{E741A8A0-E567-4211-B0BE-460C1108FC6F}" type="slidenum">
              <a:rPr lang="fr-DZ" smtClean="0"/>
              <a:t>‹N°›</a:t>
            </a:fld>
            <a:endParaRPr lang="fr-DZ"/>
          </a:p>
        </p:txBody>
      </p:sp>
    </p:spTree>
    <p:extLst>
      <p:ext uri="{BB962C8B-B14F-4D97-AF65-F5344CB8AC3E}">
        <p14:creationId xmlns:p14="http://schemas.microsoft.com/office/powerpoint/2010/main" val="1526566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7B744113-D1A0-453C-B814-CFAEB6BFAB3F}"/>
              </a:ext>
            </a:extLst>
          </p:cNvPr>
          <p:cNvSpPr>
            <a:spLocks noGrp="1"/>
          </p:cNvSpPr>
          <p:nvPr>
            <p:ph type="title" orient="vert"/>
          </p:nvPr>
        </p:nvSpPr>
        <p:spPr>
          <a:xfrm>
            <a:off x="8724901" y="365125"/>
            <a:ext cx="2628900" cy="5811838"/>
          </a:xfrm>
        </p:spPr>
        <p:txBody>
          <a:bodyPr vert="eaVert"/>
          <a:lstStyle/>
          <a:p>
            <a:r>
              <a:rPr lang="fr-FR"/>
              <a:t>Modifiez le style du titre</a:t>
            </a:r>
            <a:endParaRPr lang="fr-DZ"/>
          </a:p>
        </p:txBody>
      </p:sp>
      <p:sp>
        <p:nvSpPr>
          <p:cNvPr id="3" name="Espace réservé du texte vertical 2">
            <a:extLst>
              <a:ext uri="{FF2B5EF4-FFF2-40B4-BE49-F238E27FC236}">
                <a16:creationId xmlns:a16="http://schemas.microsoft.com/office/drawing/2014/main" id="{A0EB8662-7837-4D2D-A057-8932E19E77F3}"/>
              </a:ext>
            </a:extLst>
          </p:cNvPr>
          <p:cNvSpPr>
            <a:spLocks noGrp="1"/>
          </p:cNvSpPr>
          <p:nvPr>
            <p:ph type="body" orient="vert" idx="1"/>
          </p:nvPr>
        </p:nvSpPr>
        <p:spPr>
          <a:xfrm>
            <a:off x="838201" y="365125"/>
            <a:ext cx="76835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DZ"/>
          </a:p>
        </p:txBody>
      </p:sp>
      <p:sp>
        <p:nvSpPr>
          <p:cNvPr id="4" name="Espace réservé de la date 3">
            <a:extLst>
              <a:ext uri="{FF2B5EF4-FFF2-40B4-BE49-F238E27FC236}">
                <a16:creationId xmlns:a16="http://schemas.microsoft.com/office/drawing/2014/main" id="{FDD0E443-5D1D-4FB9-A112-78BF0C0FF8E9}"/>
              </a:ext>
            </a:extLst>
          </p:cNvPr>
          <p:cNvSpPr>
            <a:spLocks noGrp="1"/>
          </p:cNvSpPr>
          <p:nvPr>
            <p:ph type="dt" sz="half" idx="10"/>
          </p:nvPr>
        </p:nvSpPr>
        <p:spPr/>
        <p:txBody>
          <a:bodyPr/>
          <a:lstStyle/>
          <a:p>
            <a:fld id="{20885DF8-7832-4ACB-A30C-E0A813DB49A8}" type="datetimeFigureOut">
              <a:rPr lang="fr-DZ" smtClean="0"/>
              <a:t>04/28/2025</a:t>
            </a:fld>
            <a:endParaRPr lang="fr-DZ"/>
          </a:p>
        </p:txBody>
      </p:sp>
      <p:sp>
        <p:nvSpPr>
          <p:cNvPr id="5" name="Espace réservé du pied de page 4">
            <a:extLst>
              <a:ext uri="{FF2B5EF4-FFF2-40B4-BE49-F238E27FC236}">
                <a16:creationId xmlns:a16="http://schemas.microsoft.com/office/drawing/2014/main" id="{1C687D0C-B8A4-4061-AA84-E64E2466588D}"/>
              </a:ext>
            </a:extLst>
          </p:cNvPr>
          <p:cNvSpPr>
            <a:spLocks noGrp="1"/>
          </p:cNvSpPr>
          <p:nvPr>
            <p:ph type="ftr" sz="quarter" idx="11"/>
          </p:nvPr>
        </p:nvSpPr>
        <p:spPr/>
        <p:txBody>
          <a:bodyPr/>
          <a:lstStyle/>
          <a:p>
            <a:endParaRPr lang="fr-DZ"/>
          </a:p>
        </p:txBody>
      </p:sp>
      <p:sp>
        <p:nvSpPr>
          <p:cNvPr id="6" name="Espace réservé du numéro de diapositive 5">
            <a:extLst>
              <a:ext uri="{FF2B5EF4-FFF2-40B4-BE49-F238E27FC236}">
                <a16:creationId xmlns:a16="http://schemas.microsoft.com/office/drawing/2014/main" id="{728461C0-656D-4E88-B818-721E597BB90D}"/>
              </a:ext>
            </a:extLst>
          </p:cNvPr>
          <p:cNvSpPr>
            <a:spLocks noGrp="1"/>
          </p:cNvSpPr>
          <p:nvPr>
            <p:ph type="sldNum" sz="quarter" idx="12"/>
          </p:nvPr>
        </p:nvSpPr>
        <p:spPr/>
        <p:txBody>
          <a:bodyPr/>
          <a:lstStyle/>
          <a:p>
            <a:fld id="{E741A8A0-E567-4211-B0BE-460C1108FC6F}" type="slidenum">
              <a:rPr lang="fr-DZ" smtClean="0"/>
              <a:t>‹N°›</a:t>
            </a:fld>
            <a:endParaRPr lang="fr-DZ"/>
          </a:p>
        </p:txBody>
      </p:sp>
    </p:spTree>
    <p:extLst>
      <p:ext uri="{BB962C8B-B14F-4D97-AF65-F5344CB8AC3E}">
        <p14:creationId xmlns:p14="http://schemas.microsoft.com/office/powerpoint/2010/main" val="2930988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B9CC39E-CAA5-483C-8135-32CFCF286105}"/>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DZ"/>
          </a:p>
        </p:txBody>
      </p:sp>
      <p:sp>
        <p:nvSpPr>
          <p:cNvPr id="3" name="Sous-titre 2">
            <a:extLst>
              <a:ext uri="{FF2B5EF4-FFF2-40B4-BE49-F238E27FC236}">
                <a16:creationId xmlns:a16="http://schemas.microsoft.com/office/drawing/2014/main" id="{558D11F7-1D3B-4515-8C3F-4F87F374C4F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DZ"/>
          </a:p>
        </p:txBody>
      </p:sp>
      <p:sp>
        <p:nvSpPr>
          <p:cNvPr id="4" name="Espace réservé de la date 3">
            <a:extLst>
              <a:ext uri="{FF2B5EF4-FFF2-40B4-BE49-F238E27FC236}">
                <a16:creationId xmlns:a16="http://schemas.microsoft.com/office/drawing/2014/main" id="{C13EDA50-9D7B-4A0D-A0AA-38F1DC0E86C2}"/>
              </a:ext>
            </a:extLst>
          </p:cNvPr>
          <p:cNvSpPr>
            <a:spLocks noGrp="1"/>
          </p:cNvSpPr>
          <p:nvPr>
            <p:ph type="dt" sz="half" idx="10"/>
          </p:nvPr>
        </p:nvSpPr>
        <p:spPr/>
        <p:txBody>
          <a:bodyPr/>
          <a:lstStyle/>
          <a:p>
            <a:fld id="{AA51BB6E-D532-4C50-80F9-E8388CF8822B}" type="datetimeFigureOut">
              <a:rPr lang="fr-DZ" smtClean="0"/>
              <a:t>04/28/2025</a:t>
            </a:fld>
            <a:endParaRPr lang="fr-DZ"/>
          </a:p>
        </p:txBody>
      </p:sp>
      <p:sp>
        <p:nvSpPr>
          <p:cNvPr id="5" name="Espace réservé du pied de page 4">
            <a:extLst>
              <a:ext uri="{FF2B5EF4-FFF2-40B4-BE49-F238E27FC236}">
                <a16:creationId xmlns:a16="http://schemas.microsoft.com/office/drawing/2014/main" id="{7CC8AFD9-4659-4DA6-A8B0-9622764E0C48}"/>
              </a:ext>
            </a:extLst>
          </p:cNvPr>
          <p:cNvSpPr>
            <a:spLocks noGrp="1"/>
          </p:cNvSpPr>
          <p:nvPr>
            <p:ph type="ftr" sz="quarter" idx="11"/>
          </p:nvPr>
        </p:nvSpPr>
        <p:spPr/>
        <p:txBody>
          <a:bodyPr/>
          <a:lstStyle/>
          <a:p>
            <a:endParaRPr lang="fr-DZ"/>
          </a:p>
        </p:txBody>
      </p:sp>
      <p:sp>
        <p:nvSpPr>
          <p:cNvPr id="6" name="Espace réservé du numéro de diapositive 5">
            <a:extLst>
              <a:ext uri="{FF2B5EF4-FFF2-40B4-BE49-F238E27FC236}">
                <a16:creationId xmlns:a16="http://schemas.microsoft.com/office/drawing/2014/main" id="{FBE435A4-711D-4FCA-9B7B-0E21B0FE3F2E}"/>
              </a:ext>
            </a:extLst>
          </p:cNvPr>
          <p:cNvSpPr>
            <a:spLocks noGrp="1"/>
          </p:cNvSpPr>
          <p:nvPr>
            <p:ph type="sldNum" sz="quarter" idx="12"/>
          </p:nvPr>
        </p:nvSpPr>
        <p:spPr/>
        <p:txBody>
          <a:bodyPr/>
          <a:lstStyle/>
          <a:p>
            <a:fld id="{0FB5E3EF-7B39-490B-A795-CC4BF855EC5F}" type="slidenum">
              <a:rPr lang="fr-DZ" smtClean="0"/>
              <a:t>‹N°›</a:t>
            </a:fld>
            <a:endParaRPr lang="fr-DZ"/>
          </a:p>
        </p:txBody>
      </p:sp>
    </p:spTree>
    <p:extLst>
      <p:ext uri="{BB962C8B-B14F-4D97-AF65-F5344CB8AC3E}">
        <p14:creationId xmlns:p14="http://schemas.microsoft.com/office/powerpoint/2010/main" val="12220398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A1748F-0D27-4C8F-B849-9C794CD96286}"/>
              </a:ext>
            </a:extLst>
          </p:cNvPr>
          <p:cNvSpPr>
            <a:spLocks noGrp="1"/>
          </p:cNvSpPr>
          <p:nvPr>
            <p:ph type="title"/>
          </p:nvPr>
        </p:nvSpPr>
        <p:spPr/>
        <p:txBody>
          <a:bodyPr/>
          <a:lstStyle/>
          <a:p>
            <a:r>
              <a:rPr lang="fr-FR"/>
              <a:t>Modifiez le style du titre</a:t>
            </a:r>
            <a:endParaRPr lang="fr-DZ"/>
          </a:p>
        </p:txBody>
      </p:sp>
      <p:sp>
        <p:nvSpPr>
          <p:cNvPr id="3" name="Espace réservé du contenu 2">
            <a:extLst>
              <a:ext uri="{FF2B5EF4-FFF2-40B4-BE49-F238E27FC236}">
                <a16:creationId xmlns:a16="http://schemas.microsoft.com/office/drawing/2014/main" id="{B8E40DBE-D668-4E3F-8020-1E8D81BAE54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DZ"/>
          </a:p>
        </p:txBody>
      </p:sp>
      <p:sp>
        <p:nvSpPr>
          <p:cNvPr id="4" name="Espace réservé de la date 3">
            <a:extLst>
              <a:ext uri="{FF2B5EF4-FFF2-40B4-BE49-F238E27FC236}">
                <a16:creationId xmlns:a16="http://schemas.microsoft.com/office/drawing/2014/main" id="{30EA3F54-BC87-4771-B1F4-56DA9D754E9B}"/>
              </a:ext>
            </a:extLst>
          </p:cNvPr>
          <p:cNvSpPr>
            <a:spLocks noGrp="1"/>
          </p:cNvSpPr>
          <p:nvPr>
            <p:ph type="dt" sz="half" idx="10"/>
          </p:nvPr>
        </p:nvSpPr>
        <p:spPr/>
        <p:txBody>
          <a:bodyPr/>
          <a:lstStyle/>
          <a:p>
            <a:fld id="{AA51BB6E-D532-4C50-80F9-E8388CF8822B}" type="datetimeFigureOut">
              <a:rPr lang="fr-DZ" smtClean="0"/>
              <a:t>04/28/2025</a:t>
            </a:fld>
            <a:endParaRPr lang="fr-DZ"/>
          </a:p>
        </p:txBody>
      </p:sp>
      <p:sp>
        <p:nvSpPr>
          <p:cNvPr id="5" name="Espace réservé du pied de page 4">
            <a:extLst>
              <a:ext uri="{FF2B5EF4-FFF2-40B4-BE49-F238E27FC236}">
                <a16:creationId xmlns:a16="http://schemas.microsoft.com/office/drawing/2014/main" id="{EEE95E0A-C8F5-4C71-9D0D-E94B9F5960C1}"/>
              </a:ext>
            </a:extLst>
          </p:cNvPr>
          <p:cNvSpPr>
            <a:spLocks noGrp="1"/>
          </p:cNvSpPr>
          <p:nvPr>
            <p:ph type="ftr" sz="quarter" idx="11"/>
          </p:nvPr>
        </p:nvSpPr>
        <p:spPr/>
        <p:txBody>
          <a:bodyPr/>
          <a:lstStyle/>
          <a:p>
            <a:endParaRPr lang="fr-DZ"/>
          </a:p>
        </p:txBody>
      </p:sp>
      <p:sp>
        <p:nvSpPr>
          <p:cNvPr id="6" name="Espace réservé du numéro de diapositive 5">
            <a:extLst>
              <a:ext uri="{FF2B5EF4-FFF2-40B4-BE49-F238E27FC236}">
                <a16:creationId xmlns:a16="http://schemas.microsoft.com/office/drawing/2014/main" id="{3FA52FC8-3069-4482-906C-7B218A51B240}"/>
              </a:ext>
            </a:extLst>
          </p:cNvPr>
          <p:cNvSpPr>
            <a:spLocks noGrp="1"/>
          </p:cNvSpPr>
          <p:nvPr>
            <p:ph type="sldNum" sz="quarter" idx="12"/>
          </p:nvPr>
        </p:nvSpPr>
        <p:spPr/>
        <p:txBody>
          <a:bodyPr/>
          <a:lstStyle/>
          <a:p>
            <a:fld id="{0FB5E3EF-7B39-490B-A795-CC4BF855EC5F}" type="slidenum">
              <a:rPr lang="fr-DZ" smtClean="0"/>
              <a:t>‹N°›</a:t>
            </a:fld>
            <a:endParaRPr lang="fr-DZ"/>
          </a:p>
        </p:txBody>
      </p:sp>
    </p:spTree>
    <p:extLst>
      <p:ext uri="{BB962C8B-B14F-4D97-AF65-F5344CB8AC3E}">
        <p14:creationId xmlns:p14="http://schemas.microsoft.com/office/powerpoint/2010/main" val="226929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2951693-1E9A-4430-BAF8-7629F438AC77}"/>
              </a:ext>
            </a:extLst>
          </p:cNvPr>
          <p:cNvSpPr>
            <a:spLocks noGrp="1"/>
          </p:cNvSpPr>
          <p:nvPr>
            <p:ph type="title"/>
          </p:nvPr>
        </p:nvSpPr>
        <p:spPr>
          <a:xfrm>
            <a:off x="831851" y="1709739"/>
            <a:ext cx="10515600" cy="2852737"/>
          </a:xfrm>
        </p:spPr>
        <p:txBody>
          <a:bodyPr anchor="b"/>
          <a:lstStyle>
            <a:lvl1pPr>
              <a:defRPr sz="6000"/>
            </a:lvl1pPr>
          </a:lstStyle>
          <a:p>
            <a:r>
              <a:rPr lang="fr-FR"/>
              <a:t>Modifiez le style du titre</a:t>
            </a:r>
            <a:endParaRPr lang="fr-DZ"/>
          </a:p>
        </p:txBody>
      </p:sp>
      <p:sp>
        <p:nvSpPr>
          <p:cNvPr id="3" name="Espace réservé du texte 2">
            <a:extLst>
              <a:ext uri="{FF2B5EF4-FFF2-40B4-BE49-F238E27FC236}">
                <a16:creationId xmlns:a16="http://schemas.microsoft.com/office/drawing/2014/main" id="{DFD53A61-9BBF-430F-A087-DC65D7C02F24}"/>
              </a:ext>
            </a:extLst>
          </p:cNvPr>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C92F65A9-B94B-46AD-92C7-8297ACB247A8}"/>
              </a:ext>
            </a:extLst>
          </p:cNvPr>
          <p:cNvSpPr>
            <a:spLocks noGrp="1"/>
          </p:cNvSpPr>
          <p:nvPr>
            <p:ph type="dt" sz="half" idx="10"/>
          </p:nvPr>
        </p:nvSpPr>
        <p:spPr/>
        <p:txBody>
          <a:bodyPr/>
          <a:lstStyle/>
          <a:p>
            <a:fld id="{AA51BB6E-D532-4C50-80F9-E8388CF8822B}" type="datetimeFigureOut">
              <a:rPr lang="fr-DZ" smtClean="0"/>
              <a:t>04/28/2025</a:t>
            </a:fld>
            <a:endParaRPr lang="fr-DZ"/>
          </a:p>
        </p:txBody>
      </p:sp>
      <p:sp>
        <p:nvSpPr>
          <p:cNvPr id="5" name="Espace réservé du pied de page 4">
            <a:extLst>
              <a:ext uri="{FF2B5EF4-FFF2-40B4-BE49-F238E27FC236}">
                <a16:creationId xmlns:a16="http://schemas.microsoft.com/office/drawing/2014/main" id="{74CABB9A-4D8C-4D1F-BD85-3107EED029C2}"/>
              </a:ext>
            </a:extLst>
          </p:cNvPr>
          <p:cNvSpPr>
            <a:spLocks noGrp="1"/>
          </p:cNvSpPr>
          <p:nvPr>
            <p:ph type="ftr" sz="quarter" idx="11"/>
          </p:nvPr>
        </p:nvSpPr>
        <p:spPr/>
        <p:txBody>
          <a:bodyPr/>
          <a:lstStyle/>
          <a:p>
            <a:endParaRPr lang="fr-DZ"/>
          </a:p>
        </p:txBody>
      </p:sp>
      <p:sp>
        <p:nvSpPr>
          <p:cNvPr id="6" name="Espace réservé du numéro de diapositive 5">
            <a:extLst>
              <a:ext uri="{FF2B5EF4-FFF2-40B4-BE49-F238E27FC236}">
                <a16:creationId xmlns:a16="http://schemas.microsoft.com/office/drawing/2014/main" id="{D55365E6-5320-457C-AD1A-ED77845A229B}"/>
              </a:ext>
            </a:extLst>
          </p:cNvPr>
          <p:cNvSpPr>
            <a:spLocks noGrp="1"/>
          </p:cNvSpPr>
          <p:nvPr>
            <p:ph type="sldNum" sz="quarter" idx="12"/>
          </p:nvPr>
        </p:nvSpPr>
        <p:spPr/>
        <p:txBody>
          <a:bodyPr/>
          <a:lstStyle/>
          <a:p>
            <a:fld id="{0FB5E3EF-7B39-490B-A795-CC4BF855EC5F}" type="slidenum">
              <a:rPr lang="fr-DZ" smtClean="0"/>
              <a:t>‹N°›</a:t>
            </a:fld>
            <a:endParaRPr lang="fr-DZ"/>
          </a:p>
        </p:txBody>
      </p:sp>
    </p:spTree>
    <p:extLst>
      <p:ext uri="{BB962C8B-B14F-4D97-AF65-F5344CB8AC3E}">
        <p14:creationId xmlns:p14="http://schemas.microsoft.com/office/powerpoint/2010/main" val="12388418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4848A6-CFB0-4150-89BA-428647722316}"/>
              </a:ext>
            </a:extLst>
          </p:cNvPr>
          <p:cNvSpPr>
            <a:spLocks noGrp="1"/>
          </p:cNvSpPr>
          <p:nvPr>
            <p:ph type="title"/>
          </p:nvPr>
        </p:nvSpPr>
        <p:spPr/>
        <p:txBody>
          <a:bodyPr/>
          <a:lstStyle/>
          <a:p>
            <a:r>
              <a:rPr lang="fr-FR"/>
              <a:t>Modifiez le style du titre</a:t>
            </a:r>
            <a:endParaRPr lang="fr-DZ"/>
          </a:p>
        </p:txBody>
      </p:sp>
      <p:sp>
        <p:nvSpPr>
          <p:cNvPr id="3" name="Espace réservé du contenu 2">
            <a:extLst>
              <a:ext uri="{FF2B5EF4-FFF2-40B4-BE49-F238E27FC236}">
                <a16:creationId xmlns:a16="http://schemas.microsoft.com/office/drawing/2014/main" id="{D3F9B0FD-6AB3-4C70-9A8F-9E8C44801F2A}"/>
              </a:ext>
            </a:extLst>
          </p:cNvPr>
          <p:cNvSpPr>
            <a:spLocks noGrp="1"/>
          </p:cNvSpPr>
          <p:nvPr>
            <p:ph sz="half" idx="1"/>
          </p:nvPr>
        </p:nvSpPr>
        <p:spPr>
          <a:xfrm>
            <a:off x="838200" y="1825625"/>
            <a:ext cx="515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DZ"/>
          </a:p>
        </p:txBody>
      </p:sp>
      <p:sp>
        <p:nvSpPr>
          <p:cNvPr id="4" name="Espace réservé du contenu 3">
            <a:extLst>
              <a:ext uri="{FF2B5EF4-FFF2-40B4-BE49-F238E27FC236}">
                <a16:creationId xmlns:a16="http://schemas.microsoft.com/office/drawing/2014/main" id="{20CC12CB-C1C3-4991-B16D-4D49EC190296}"/>
              </a:ext>
            </a:extLst>
          </p:cNvPr>
          <p:cNvSpPr>
            <a:spLocks noGrp="1"/>
          </p:cNvSpPr>
          <p:nvPr>
            <p:ph sz="half" idx="2"/>
          </p:nvPr>
        </p:nvSpPr>
        <p:spPr>
          <a:xfrm>
            <a:off x="6197600" y="1825625"/>
            <a:ext cx="515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DZ"/>
          </a:p>
        </p:txBody>
      </p:sp>
      <p:sp>
        <p:nvSpPr>
          <p:cNvPr id="5" name="Espace réservé de la date 4">
            <a:extLst>
              <a:ext uri="{FF2B5EF4-FFF2-40B4-BE49-F238E27FC236}">
                <a16:creationId xmlns:a16="http://schemas.microsoft.com/office/drawing/2014/main" id="{1FC52C33-3ADA-4E45-B6CE-2F7F78D1A24D}"/>
              </a:ext>
            </a:extLst>
          </p:cNvPr>
          <p:cNvSpPr>
            <a:spLocks noGrp="1"/>
          </p:cNvSpPr>
          <p:nvPr>
            <p:ph type="dt" sz="half" idx="10"/>
          </p:nvPr>
        </p:nvSpPr>
        <p:spPr/>
        <p:txBody>
          <a:bodyPr/>
          <a:lstStyle/>
          <a:p>
            <a:fld id="{AA51BB6E-D532-4C50-80F9-E8388CF8822B}" type="datetimeFigureOut">
              <a:rPr lang="fr-DZ" smtClean="0"/>
              <a:t>04/28/2025</a:t>
            </a:fld>
            <a:endParaRPr lang="fr-DZ"/>
          </a:p>
        </p:txBody>
      </p:sp>
      <p:sp>
        <p:nvSpPr>
          <p:cNvPr id="6" name="Espace réservé du pied de page 5">
            <a:extLst>
              <a:ext uri="{FF2B5EF4-FFF2-40B4-BE49-F238E27FC236}">
                <a16:creationId xmlns:a16="http://schemas.microsoft.com/office/drawing/2014/main" id="{DD2E022C-CE57-4455-A959-0F4E1F938033}"/>
              </a:ext>
            </a:extLst>
          </p:cNvPr>
          <p:cNvSpPr>
            <a:spLocks noGrp="1"/>
          </p:cNvSpPr>
          <p:nvPr>
            <p:ph type="ftr" sz="quarter" idx="11"/>
          </p:nvPr>
        </p:nvSpPr>
        <p:spPr/>
        <p:txBody>
          <a:bodyPr/>
          <a:lstStyle/>
          <a:p>
            <a:endParaRPr lang="fr-DZ"/>
          </a:p>
        </p:txBody>
      </p:sp>
      <p:sp>
        <p:nvSpPr>
          <p:cNvPr id="7" name="Espace réservé du numéro de diapositive 6">
            <a:extLst>
              <a:ext uri="{FF2B5EF4-FFF2-40B4-BE49-F238E27FC236}">
                <a16:creationId xmlns:a16="http://schemas.microsoft.com/office/drawing/2014/main" id="{EDD9E28F-3806-4373-9AE0-FCABCA55D063}"/>
              </a:ext>
            </a:extLst>
          </p:cNvPr>
          <p:cNvSpPr>
            <a:spLocks noGrp="1"/>
          </p:cNvSpPr>
          <p:nvPr>
            <p:ph type="sldNum" sz="quarter" idx="12"/>
          </p:nvPr>
        </p:nvSpPr>
        <p:spPr/>
        <p:txBody>
          <a:bodyPr/>
          <a:lstStyle/>
          <a:p>
            <a:fld id="{0FB5E3EF-7B39-490B-A795-CC4BF855EC5F}" type="slidenum">
              <a:rPr lang="fr-DZ" smtClean="0"/>
              <a:t>‹N°›</a:t>
            </a:fld>
            <a:endParaRPr lang="fr-DZ"/>
          </a:p>
        </p:txBody>
      </p:sp>
    </p:spTree>
    <p:extLst>
      <p:ext uri="{BB962C8B-B14F-4D97-AF65-F5344CB8AC3E}">
        <p14:creationId xmlns:p14="http://schemas.microsoft.com/office/powerpoint/2010/main" val="7315510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60CFD7F-60AF-46FD-B104-FAD48F33B8D4}"/>
              </a:ext>
            </a:extLst>
          </p:cNvPr>
          <p:cNvSpPr>
            <a:spLocks noGrp="1"/>
          </p:cNvSpPr>
          <p:nvPr>
            <p:ph type="title"/>
          </p:nvPr>
        </p:nvSpPr>
        <p:spPr>
          <a:xfrm>
            <a:off x="840317" y="365126"/>
            <a:ext cx="10515600" cy="1325563"/>
          </a:xfrm>
        </p:spPr>
        <p:txBody>
          <a:bodyPr/>
          <a:lstStyle/>
          <a:p>
            <a:r>
              <a:rPr lang="fr-FR"/>
              <a:t>Modifiez le style du titre</a:t>
            </a:r>
            <a:endParaRPr lang="fr-DZ"/>
          </a:p>
        </p:txBody>
      </p:sp>
      <p:sp>
        <p:nvSpPr>
          <p:cNvPr id="3" name="Espace réservé du texte 2">
            <a:extLst>
              <a:ext uri="{FF2B5EF4-FFF2-40B4-BE49-F238E27FC236}">
                <a16:creationId xmlns:a16="http://schemas.microsoft.com/office/drawing/2014/main" id="{8044F061-11B2-4094-8D96-2369487F9828}"/>
              </a:ext>
            </a:extLst>
          </p:cNvPr>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21314F43-C350-4666-AD4F-CDD1C4B321BA}"/>
              </a:ext>
            </a:extLst>
          </p:cNvPr>
          <p:cNvSpPr>
            <a:spLocks noGrp="1"/>
          </p:cNvSpPr>
          <p:nvPr>
            <p:ph sz="half" idx="2"/>
          </p:nvPr>
        </p:nvSpPr>
        <p:spPr>
          <a:xfrm>
            <a:off x="840318" y="2505075"/>
            <a:ext cx="5158316"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DZ"/>
          </a:p>
        </p:txBody>
      </p:sp>
      <p:sp>
        <p:nvSpPr>
          <p:cNvPr id="5" name="Espace réservé du texte 4">
            <a:extLst>
              <a:ext uri="{FF2B5EF4-FFF2-40B4-BE49-F238E27FC236}">
                <a16:creationId xmlns:a16="http://schemas.microsoft.com/office/drawing/2014/main" id="{A5AC7B8B-A2BD-404F-A960-C3AB5C84FFF8}"/>
              </a:ext>
            </a:extLst>
          </p:cNvPr>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15F1663-509F-45A8-AFB8-F0CBDD0B58A7}"/>
              </a:ext>
            </a:extLst>
          </p:cNvPr>
          <p:cNvSpPr>
            <a:spLocks noGrp="1"/>
          </p:cNvSpPr>
          <p:nvPr>
            <p:ph sz="quarter" idx="4"/>
          </p:nvPr>
        </p:nvSpPr>
        <p:spPr>
          <a:xfrm>
            <a:off x="6172200" y="2505075"/>
            <a:ext cx="518371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DZ"/>
          </a:p>
        </p:txBody>
      </p:sp>
      <p:sp>
        <p:nvSpPr>
          <p:cNvPr id="7" name="Espace réservé de la date 6">
            <a:extLst>
              <a:ext uri="{FF2B5EF4-FFF2-40B4-BE49-F238E27FC236}">
                <a16:creationId xmlns:a16="http://schemas.microsoft.com/office/drawing/2014/main" id="{EFCD66F3-FE9B-490D-AE51-6F2C7F5603EF}"/>
              </a:ext>
            </a:extLst>
          </p:cNvPr>
          <p:cNvSpPr>
            <a:spLocks noGrp="1"/>
          </p:cNvSpPr>
          <p:nvPr>
            <p:ph type="dt" sz="half" idx="10"/>
          </p:nvPr>
        </p:nvSpPr>
        <p:spPr/>
        <p:txBody>
          <a:bodyPr/>
          <a:lstStyle/>
          <a:p>
            <a:fld id="{AA51BB6E-D532-4C50-80F9-E8388CF8822B}" type="datetimeFigureOut">
              <a:rPr lang="fr-DZ" smtClean="0"/>
              <a:t>04/28/2025</a:t>
            </a:fld>
            <a:endParaRPr lang="fr-DZ"/>
          </a:p>
        </p:txBody>
      </p:sp>
      <p:sp>
        <p:nvSpPr>
          <p:cNvPr id="8" name="Espace réservé du pied de page 7">
            <a:extLst>
              <a:ext uri="{FF2B5EF4-FFF2-40B4-BE49-F238E27FC236}">
                <a16:creationId xmlns:a16="http://schemas.microsoft.com/office/drawing/2014/main" id="{B33E93E9-FF67-4E42-8EC2-009C21DD449A}"/>
              </a:ext>
            </a:extLst>
          </p:cNvPr>
          <p:cNvSpPr>
            <a:spLocks noGrp="1"/>
          </p:cNvSpPr>
          <p:nvPr>
            <p:ph type="ftr" sz="quarter" idx="11"/>
          </p:nvPr>
        </p:nvSpPr>
        <p:spPr/>
        <p:txBody>
          <a:bodyPr/>
          <a:lstStyle/>
          <a:p>
            <a:endParaRPr lang="fr-DZ"/>
          </a:p>
        </p:txBody>
      </p:sp>
      <p:sp>
        <p:nvSpPr>
          <p:cNvPr id="9" name="Espace réservé du numéro de diapositive 8">
            <a:extLst>
              <a:ext uri="{FF2B5EF4-FFF2-40B4-BE49-F238E27FC236}">
                <a16:creationId xmlns:a16="http://schemas.microsoft.com/office/drawing/2014/main" id="{493DC0AD-21F3-4A1E-854C-5278C58E0D90}"/>
              </a:ext>
            </a:extLst>
          </p:cNvPr>
          <p:cNvSpPr>
            <a:spLocks noGrp="1"/>
          </p:cNvSpPr>
          <p:nvPr>
            <p:ph type="sldNum" sz="quarter" idx="12"/>
          </p:nvPr>
        </p:nvSpPr>
        <p:spPr/>
        <p:txBody>
          <a:bodyPr/>
          <a:lstStyle/>
          <a:p>
            <a:fld id="{0FB5E3EF-7B39-490B-A795-CC4BF855EC5F}" type="slidenum">
              <a:rPr lang="fr-DZ" smtClean="0"/>
              <a:t>‹N°›</a:t>
            </a:fld>
            <a:endParaRPr lang="fr-DZ"/>
          </a:p>
        </p:txBody>
      </p:sp>
    </p:spTree>
    <p:extLst>
      <p:ext uri="{BB962C8B-B14F-4D97-AF65-F5344CB8AC3E}">
        <p14:creationId xmlns:p14="http://schemas.microsoft.com/office/powerpoint/2010/main" val="40120423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1BA9E1-58CB-48C6-A5C5-6571B78547CF}"/>
              </a:ext>
            </a:extLst>
          </p:cNvPr>
          <p:cNvSpPr>
            <a:spLocks noGrp="1"/>
          </p:cNvSpPr>
          <p:nvPr>
            <p:ph type="title"/>
          </p:nvPr>
        </p:nvSpPr>
        <p:spPr/>
        <p:txBody>
          <a:bodyPr/>
          <a:lstStyle/>
          <a:p>
            <a:r>
              <a:rPr lang="fr-FR"/>
              <a:t>Modifiez le style du titre</a:t>
            </a:r>
            <a:endParaRPr lang="fr-DZ"/>
          </a:p>
        </p:txBody>
      </p:sp>
      <p:sp>
        <p:nvSpPr>
          <p:cNvPr id="3" name="Espace réservé de la date 2">
            <a:extLst>
              <a:ext uri="{FF2B5EF4-FFF2-40B4-BE49-F238E27FC236}">
                <a16:creationId xmlns:a16="http://schemas.microsoft.com/office/drawing/2014/main" id="{0804D146-BABF-4D5F-8404-D225EC10F0FD}"/>
              </a:ext>
            </a:extLst>
          </p:cNvPr>
          <p:cNvSpPr>
            <a:spLocks noGrp="1"/>
          </p:cNvSpPr>
          <p:nvPr>
            <p:ph type="dt" sz="half" idx="10"/>
          </p:nvPr>
        </p:nvSpPr>
        <p:spPr/>
        <p:txBody>
          <a:bodyPr/>
          <a:lstStyle/>
          <a:p>
            <a:fld id="{AA51BB6E-D532-4C50-80F9-E8388CF8822B}" type="datetimeFigureOut">
              <a:rPr lang="fr-DZ" smtClean="0"/>
              <a:t>04/28/2025</a:t>
            </a:fld>
            <a:endParaRPr lang="fr-DZ"/>
          </a:p>
        </p:txBody>
      </p:sp>
      <p:sp>
        <p:nvSpPr>
          <p:cNvPr id="4" name="Espace réservé du pied de page 3">
            <a:extLst>
              <a:ext uri="{FF2B5EF4-FFF2-40B4-BE49-F238E27FC236}">
                <a16:creationId xmlns:a16="http://schemas.microsoft.com/office/drawing/2014/main" id="{1795BB4A-5581-4D28-9B5D-DF8013198D37}"/>
              </a:ext>
            </a:extLst>
          </p:cNvPr>
          <p:cNvSpPr>
            <a:spLocks noGrp="1"/>
          </p:cNvSpPr>
          <p:nvPr>
            <p:ph type="ftr" sz="quarter" idx="11"/>
          </p:nvPr>
        </p:nvSpPr>
        <p:spPr/>
        <p:txBody>
          <a:bodyPr/>
          <a:lstStyle/>
          <a:p>
            <a:endParaRPr lang="fr-DZ"/>
          </a:p>
        </p:txBody>
      </p:sp>
      <p:sp>
        <p:nvSpPr>
          <p:cNvPr id="5" name="Espace réservé du numéro de diapositive 4">
            <a:extLst>
              <a:ext uri="{FF2B5EF4-FFF2-40B4-BE49-F238E27FC236}">
                <a16:creationId xmlns:a16="http://schemas.microsoft.com/office/drawing/2014/main" id="{B2770557-1148-4092-9590-477EF7C5B45B}"/>
              </a:ext>
            </a:extLst>
          </p:cNvPr>
          <p:cNvSpPr>
            <a:spLocks noGrp="1"/>
          </p:cNvSpPr>
          <p:nvPr>
            <p:ph type="sldNum" sz="quarter" idx="12"/>
          </p:nvPr>
        </p:nvSpPr>
        <p:spPr/>
        <p:txBody>
          <a:bodyPr/>
          <a:lstStyle/>
          <a:p>
            <a:fld id="{0FB5E3EF-7B39-490B-A795-CC4BF855EC5F}" type="slidenum">
              <a:rPr lang="fr-DZ" smtClean="0"/>
              <a:t>‹N°›</a:t>
            </a:fld>
            <a:endParaRPr lang="fr-DZ"/>
          </a:p>
        </p:txBody>
      </p:sp>
    </p:spTree>
    <p:extLst>
      <p:ext uri="{BB962C8B-B14F-4D97-AF65-F5344CB8AC3E}">
        <p14:creationId xmlns:p14="http://schemas.microsoft.com/office/powerpoint/2010/main" val="28200427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CEA7FB7B-31E6-4064-BEA9-998DE09D4C1C}"/>
              </a:ext>
            </a:extLst>
          </p:cNvPr>
          <p:cNvSpPr>
            <a:spLocks noGrp="1"/>
          </p:cNvSpPr>
          <p:nvPr>
            <p:ph type="dt" sz="half" idx="10"/>
          </p:nvPr>
        </p:nvSpPr>
        <p:spPr/>
        <p:txBody>
          <a:bodyPr/>
          <a:lstStyle/>
          <a:p>
            <a:fld id="{AA51BB6E-D532-4C50-80F9-E8388CF8822B}" type="datetimeFigureOut">
              <a:rPr lang="fr-DZ" smtClean="0"/>
              <a:t>04/28/2025</a:t>
            </a:fld>
            <a:endParaRPr lang="fr-DZ"/>
          </a:p>
        </p:txBody>
      </p:sp>
      <p:sp>
        <p:nvSpPr>
          <p:cNvPr id="3" name="Espace réservé du pied de page 2">
            <a:extLst>
              <a:ext uri="{FF2B5EF4-FFF2-40B4-BE49-F238E27FC236}">
                <a16:creationId xmlns:a16="http://schemas.microsoft.com/office/drawing/2014/main" id="{B3584CE6-4564-495C-8713-756844E196A1}"/>
              </a:ext>
            </a:extLst>
          </p:cNvPr>
          <p:cNvSpPr>
            <a:spLocks noGrp="1"/>
          </p:cNvSpPr>
          <p:nvPr>
            <p:ph type="ftr" sz="quarter" idx="11"/>
          </p:nvPr>
        </p:nvSpPr>
        <p:spPr/>
        <p:txBody>
          <a:bodyPr/>
          <a:lstStyle/>
          <a:p>
            <a:endParaRPr lang="fr-DZ"/>
          </a:p>
        </p:txBody>
      </p:sp>
      <p:sp>
        <p:nvSpPr>
          <p:cNvPr id="4" name="Espace réservé du numéro de diapositive 3">
            <a:extLst>
              <a:ext uri="{FF2B5EF4-FFF2-40B4-BE49-F238E27FC236}">
                <a16:creationId xmlns:a16="http://schemas.microsoft.com/office/drawing/2014/main" id="{7707DEBC-AEB9-45A6-B091-341A1F78DDFE}"/>
              </a:ext>
            </a:extLst>
          </p:cNvPr>
          <p:cNvSpPr>
            <a:spLocks noGrp="1"/>
          </p:cNvSpPr>
          <p:nvPr>
            <p:ph type="sldNum" sz="quarter" idx="12"/>
          </p:nvPr>
        </p:nvSpPr>
        <p:spPr/>
        <p:txBody>
          <a:bodyPr/>
          <a:lstStyle/>
          <a:p>
            <a:fld id="{0FB5E3EF-7B39-490B-A795-CC4BF855EC5F}" type="slidenum">
              <a:rPr lang="fr-DZ" smtClean="0"/>
              <a:t>‹N°›</a:t>
            </a:fld>
            <a:endParaRPr lang="fr-DZ"/>
          </a:p>
        </p:txBody>
      </p:sp>
    </p:spTree>
    <p:extLst>
      <p:ext uri="{BB962C8B-B14F-4D97-AF65-F5344CB8AC3E}">
        <p14:creationId xmlns:p14="http://schemas.microsoft.com/office/powerpoint/2010/main" val="14314085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DCBF0C-06A5-442D-9654-173DC70FD6B2}"/>
              </a:ext>
            </a:extLst>
          </p:cNvPr>
          <p:cNvSpPr>
            <a:spLocks noGrp="1"/>
          </p:cNvSpPr>
          <p:nvPr>
            <p:ph type="title"/>
          </p:nvPr>
        </p:nvSpPr>
        <p:spPr>
          <a:xfrm>
            <a:off x="840318" y="457200"/>
            <a:ext cx="3932767" cy="1600200"/>
          </a:xfrm>
        </p:spPr>
        <p:txBody>
          <a:bodyPr anchor="b"/>
          <a:lstStyle>
            <a:lvl1pPr>
              <a:defRPr sz="3200"/>
            </a:lvl1pPr>
          </a:lstStyle>
          <a:p>
            <a:r>
              <a:rPr lang="fr-FR"/>
              <a:t>Modifiez le style du titre</a:t>
            </a:r>
            <a:endParaRPr lang="fr-DZ"/>
          </a:p>
        </p:txBody>
      </p:sp>
      <p:sp>
        <p:nvSpPr>
          <p:cNvPr id="3" name="Espace réservé du contenu 2">
            <a:extLst>
              <a:ext uri="{FF2B5EF4-FFF2-40B4-BE49-F238E27FC236}">
                <a16:creationId xmlns:a16="http://schemas.microsoft.com/office/drawing/2014/main" id="{1BF714B8-563C-4FB5-9CB0-F7D02171488B}"/>
              </a:ext>
            </a:extLst>
          </p:cNvPr>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DZ"/>
          </a:p>
        </p:txBody>
      </p:sp>
      <p:sp>
        <p:nvSpPr>
          <p:cNvPr id="4" name="Espace réservé du texte 3">
            <a:extLst>
              <a:ext uri="{FF2B5EF4-FFF2-40B4-BE49-F238E27FC236}">
                <a16:creationId xmlns:a16="http://schemas.microsoft.com/office/drawing/2014/main" id="{9D2286C1-F206-44D7-A7CB-CAAAB1F1B548}"/>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A6CB05B-0A65-4D0F-9004-8F4FFD3ADA4D}"/>
              </a:ext>
            </a:extLst>
          </p:cNvPr>
          <p:cNvSpPr>
            <a:spLocks noGrp="1"/>
          </p:cNvSpPr>
          <p:nvPr>
            <p:ph type="dt" sz="half" idx="10"/>
          </p:nvPr>
        </p:nvSpPr>
        <p:spPr/>
        <p:txBody>
          <a:bodyPr/>
          <a:lstStyle/>
          <a:p>
            <a:fld id="{AA51BB6E-D532-4C50-80F9-E8388CF8822B}" type="datetimeFigureOut">
              <a:rPr lang="fr-DZ" smtClean="0"/>
              <a:t>04/28/2025</a:t>
            </a:fld>
            <a:endParaRPr lang="fr-DZ"/>
          </a:p>
        </p:txBody>
      </p:sp>
      <p:sp>
        <p:nvSpPr>
          <p:cNvPr id="6" name="Espace réservé du pied de page 5">
            <a:extLst>
              <a:ext uri="{FF2B5EF4-FFF2-40B4-BE49-F238E27FC236}">
                <a16:creationId xmlns:a16="http://schemas.microsoft.com/office/drawing/2014/main" id="{BFD6ED59-4B16-4B91-A984-98427279DCCF}"/>
              </a:ext>
            </a:extLst>
          </p:cNvPr>
          <p:cNvSpPr>
            <a:spLocks noGrp="1"/>
          </p:cNvSpPr>
          <p:nvPr>
            <p:ph type="ftr" sz="quarter" idx="11"/>
          </p:nvPr>
        </p:nvSpPr>
        <p:spPr/>
        <p:txBody>
          <a:bodyPr/>
          <a:lstStyle/>
          <a:p>
            <a:endParaRPr lang="fr-DZ"/>
          </a:p>
        </p:txBody>
      </p:sp>
      <p:sp>
        <p:nvSpPr>
          <p:cNvPr id="7" name="Espace réservé du numéro de diapositive 6">
            <a:extLst>
              <a:ext uri="{FF2B5EF4-FFF2-40B4-BE49-F238E27FC236}">
                <a16:creationId xmlns:a16="http://schemas.microsoft.com/office/drawing/2014/main" id="{2A6D03A4-8AB4-4F60-9D86-F05B3F6CED27}"/>
              </a:ext>
            </a:extLst>
          </p:cNvPr>
          <p:cNvSpPr>
            <a:spLocks noGrp="1"/>
          </p:cNvSpPr>
          <p:nvPr>
            <p:ph type="sldNum" sz="quarter" idx="12"/>
          </p:nvPr>
        </p:nvSpPr>
        <p:spPr/>
        <p:txBody>
          <a:bodyPr/>
          <a:lstStyle/>
          <a:p>
            <a:fld id="{0FB5E3EF-7B39-490B-A795-CC4BF855EC5F}" type="slidenum">
              <a:rPr lang="fr-DZ" smtClean="0"/>
              <a:t>‹N°›</a:t>
            </a:fld>
            <a:endParaRPr lang="fr-DZ"/>
          </a:p>
        </p:txBody>
      </p:sp>
    </p:spTree>
    <p:extLst>
      <p:ext uri="{BB962C8B-B14F-4D97-AF65-F5344CB8AC3E}">
        <p14:creationId xmlns:p14="http://schemas.microsoft.com/office/powerpoint/2010/main" val="34722407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5BDC2A1-DEE0-4167-B8CC-69BA06637A13}"/>
              </a:ext>
            </a:extLst>
          </p:cNvPr>
          <p:cNvSpPr>
            <a:spLocks noGrp="1"/>
          </p:cNvSpPr>
          <p:nvPr>
            <p:ph type="title"/>
          </p:nvPr>
        </p:nvSpPr>
        <p:spPr>
          <a:xfrm>
            <a:off x="840318" y="457200"/>
            <a:ext cx="3932767" cy="1600200"/>
          </a:xfrm>
        </p:spPr>
        <p:txBody>
          <a:bodyPr anchor="b"/>
          <a:lstStyle>
            <a:lvl1pPr>
              <a:defRPr sz="3200"/>
            </a:lvl1pPr>
          </a:lstStyle>
          <a:p>
            <a:r>
              <a:rPr lang="fr-FR"/>
              <a:t>Modifiez le style du titre</a:t>
            </a:r>
            <a:endParaRPr lang="fr-DZ"/>
          </a:p>
        </p:txBody>
      </p:sp>
      <p:sp>
        <p:nvSpPr>
          <p:cNvPr id="3" name="Espace réservé pour une image  2">
            <a:extLst>
              <a:ext uri="{FF2B5EF4-FFF2-40B4-BE49-F238E27FC236}">
                <a16:creationId xmlns:a16="http://schemas.microsoft.com/office/drawing/2014/main" id="{CB96CD9C-9E7E-4800-8040-8280898227B5}"/>
              </a:ext>
            </a:extLst>
          </p:cNvPr>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DZ"/>
          </a:p>
        </p:txBody>
      </p:sp>
      <p:sp>
        <p:nvSpPr>
          <p:cNvPr id="4" name="Espace réservé du texte 3">
            <a:extLst>
              <a:ext uri="{FF2B5EF4-FFF2-40B4-BE49-F238E27FC236}">
                <a16:creationId xmlns:a16="http://schemas.microsoft.com/office/drawing/2014/main" id="{189CD82B-62EA-4DC0-B8D6-C53435B2AEA6}"/>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B69D592A-A14A-4C3B-82DC-41C2EE903188}"/>
              </a:ext>
            </a:extLst>
          </p:cNvPr>
          <p:cNvSpPr>
            <a:spLocks noGrp="1"/>
          </p:cNvSpPr>
          <p:nvPr>
            <p:ph type="dt" sz="half" idx="10"/>
          </p:nvPr>
        </p:nvSpPr>
        <p:spPr/>
        <p:txBody>
          <a:bodyPr/>
          <a:lstStyle/>
          <a:p>
            <a:fld id="{AA51BB6E-D532-4C50-80F9-E8388CF8822B}" type="datetimeFigureOut">
              <a:rPr lang="fr-DZ" smtClean="0"/>
              <a:t>04/28/2025</a:t>
            </a:fld>
            <a:endParaRPr lang="fr-DZ"/>
          </a:p>
        </p:txBody>
      </p:sp>
      <p:sp>
        <p:nvSpPr>
          <p:cNvPr id="6" name="Espace réservé du pied de page 5">
            <a:extLst>
              <a:ext uri="{FF2B5EF4-FFF2-40B4-BE49-F238E27FC236}">
                <a16:creationId xmlns:a16="http://schemas.microsoft.com/office/drawing/2014/main" id="{27905B3F-3B7B-4CCA-B932-28AFDDBAB5B4}"/>
              </a:ext>
            </a:extLst>
          </p:cNvPr>
          <p:cNvSpPr>
            <a:spLocks noGrp="1"/>
          </p:cNvSpPr>
          <p:nvPr>
            <p:ph type="ftr" sz="quarter" idx="11"/>
          </p:nvPr>
        </p:nvSpPr>
        <p:spPr/>
        <p:txBody>
          <a:bodyPr/>
          <a:lstStyle/>
          <a:p>
            <a:endParaRPr lang="fr-DZ"/>
          </a:p>
        </p:txBody>
      </p:sp>
      <p:sp>
        <p:nvSpPr>
          <p:cNvPr id="7" name="Espace réservé du numéro de diapositive 6">
            <a:extLst>
              <a:ext uri="{FF2B5EF4-FFF2-40B4-BE49-F238E27FC236}">
                <a16:creationId xmlns:a16="http://schemas.microsoft.com/office/drawing/2014/main" id="{9BE6AC59-1D51-4A57-AC9F-9654DAFCFC00}"/>
              </a:ext>
            </a:extLst>
          </p:cNvPr>
          <p:cNvSpPr>
            <a:spLocks noGrp="1"/>
          </p:cNvSpPr>
          <p:nvPr>
            <p:ph type="sldNum" sz="quarter" idx="12"/>
          </p:nvPr>
        </p:nvSpPr>
        <p:spPr/>
        <p:txBody>
          <a:bodyPr/>
          <a:lstStyle/>
          <a:p>
            <a:fld id="{0FB5E3EF-7B39-490B-A795-CC4BF855EC5F}" type="slidenum">
              <a:rPr lang="fr-DZ" smtClean="0"/>
              <a:t>‹N°›</a:t>
            </a:fld>
            <a:endParaRPr lang="fr-DZ"/>
          </a:p>
        </p:txBody>
      </p:sp>
    </p:spTree>
    <p:extLst>
      <p:ext uri="{BB962C8B-B14F-4D97-AF65-F5344CB8AC3E}">
        <p14:creationId xmlns:p14="http://schemas.microsoft.com/office/powerpoint/2010/main" val="4529359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4490713-390C-456E-A27E-5491BD31E2EB}"/>
              </a:ext>
            </a:extLst>
          </p:cNvPr>
          <p:cNvSpPr>
            <a:spLocks noGrp="1"/>
          </p:cNvSpPr>
          <p:nvPr>
            <p:ph type="title"/>
          </p:nvPr>
        </p:nvSpPr>
        <p:spPr/>
        <p:txBody>
          <a:bodyPr/>
          <a:lstStyle/>
          <a:p>
            <a:r>
              <a:rPr lang="fr-FR"/>
              <a:t>Modifiez le style du titre</a:t>
            </a:r>
            <a:endParaRPr lang="fr-DZ"/>
          </a:p>
        </p:txBody>
      </p:sp>
      <p:sp>
        <p:nvSpPr>
          <p:cNvPr id="3" name="Espace réservé du texte vertical 2">
            <a:extLst>
              <a:ext uri="{FF2B5EF4-FFF2-40B4-BE49-F238E27FC236}">
                <a16:creationId xmlns:a16="http://schemas.microsoft.com/office/drawing/2014/main" id="{6D1C3433-8FAF-4672-B4DE-944147FA27A6}"/>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DZ"/>
          </a:p>
        </p:txBody>
      </p:sp>
      <p:sp>
        <p:nvSpPr>
          <p:cNvPr id="4" name="Espace réservé de la date 3">
            <a:extLst>
              <a:ext uri="{FF2B5EF4-FFF2-40B4-BE49-F238E27FC236}">
                <a16:creationId xmlns:a16="http://schemas.microsoft.com/office/drawing/2014/main" id="{AECBF833-F0C3-4F20-87B5-C893FCEE6297}"/>
              </a:ext>
            </a:extLst>
          </p:cNvPr>
          <p:cNvSpPr>
            <a:spLocks noGrp="1"/>
          </p:cNvSpPr>
          <p:nvPr>
            <p:ph type="dt" sz="half" idx="10"/>
          </p:nvPr>
        </p:nvSpPr>
        <p:spPr/>
        <p:txBody>
          <a:bodyPr/>
          <a:lstStyle/>
          <a:p>
            <a:fld id="{AA51BB6E-D532-4C50-80F9-E8388CF8822B}" type="datetimeFigureOut">
              <a:rPr lang="fr-DZ" smtClean="0"/>
              <a:t>04/28/2025</a:t>
            </a:fld>
            <a:endParaRPr lang="fr-DZ"/>
          </a:p>
        </p:txBody>
      </p:sp>
      <p:sp>
        <p:nvSpPr>
          <p:cNvPr id="5" name="Espace réservé du pied de page 4">
            <a:extLst>
              <a:ext uri="{FF2B5EF4-FFF2-40B4-BE49-F238E27FC236}">
                <a16:creationId xmlns:a16="http://schemas.microsoft.com/office/drawing/2014/main" id="{C716B21E-6E3F-42B1-9ACB-7A4DB71403F0}"/>
              </a:ext>
            </a:extLst>
          </p:cNvPr>
          <p:cNvSpPr>
            <a:spLocks noGrp="1"/>
          </p:cNvSpPr>
          <p:nvPr>
            <p:ph type="ftr" sz="quarter" idx="11"/>
          </p:nvPr>
        </p:nvSpPr>
        <p:spPr/>
        <p:txBody>
          <a:bodyPr/>
          <a:lstStyle/>
          <a:p>
            <a:endParaRPr lang="fr-DZ"/>
          </a:p>
        </p:txBody>
      </p:sp>
      <p:sp>
        <p:nvSpPr>
          <p:cNvPr id="6" name="Espace réservé du numéro de diapositive 5">
            <a:extLst>
              <a:ext uri="{FF2B5EF4-FFF2-40B4-BE49-F238E27FC236}">
                <a16:creationId xmlns:a16="http://schemas.microsoft.com/office/drawing/2014/main" id="{3C9435DD-C897-4BF6-A897-07D9617215D3}"/>
              </a:ext>
            </a:extLst>
          </p:cNvPr>
          <p:cNvSpPr>
            <a:spLocks noGrp="1"/>
          </p:cNvSpPr>
          <p:nvPr>
            <p:ph type="sldNum" sz="quarter" idx="12"/>
          </p:nvPr>
        </p:nvSpPr>
        <p:spPr/>
        <p:txBody>
          <a:bodyPr/>
          <a:lstStyle/>
          <a:p>
            <a:fld id="{0FB5E3EF-7B39-490B-A795-CC4BF855EC5F}" type="slidenum">
              <a:rPr lang="fr-DZ" smtClean="0"/>
              <a:t>‹N°›</a:t>
            </a:fld>
            <a:endParaRPr lang="fr-DZ"/>
          </a:p>
        </p:txBody>
      </p:sp>
    </p:spTree>
    <p:extLst>
      <p:ext uri="{BB962C8B-B14F-4D97-AF65-F5344CB8AC3E}">
        <p14:creationId xmlns:p14="http://schemas.microsoft.com/office/powerpoint/2010/main" val="34265945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0C94C143-EBAF-4B55-9B01-4C1D4F2E99A4}"/>
              </a:ext>
            </a:extLst>
          </p:cNvPr>
          <p:cNvSpPr>
            <a:spLocks noGrp="1"/>
          </p:cNvSpPr>
          <p:nvPr>
            <p:ph type="title" orient="vert"/>
          </p:nvPr>
        </p:nvSpPr>
        <p:spPr>
          <a:xfrm>
            <a:off x="8724901" y="365125"/>
            <a:ext cx="2628900" cy="5811838"/>
          </a:xfrm>
        </p:spPr>
        <p:txBody>
          <a:bodyPr vert="eaVert"/>
          <a:lstStyle/>
          <a:p>
            <a:r>
              <a:rPr lang="fr-FR"/>
              <a:t>Modifiez le style du titre</a:t>
            </a:r>
            <a:endParaRPr lang="fr-DZ"/>
          </a:p>
        </p:txBody>
      </p:sp>
      <p:sp>
        <p:nvSpPr>
          <p:cNvPr id="3" name="Espace réservé du texte vertical 2">
            <a:extLst>
              <a:ext uri="{FF2B5EF4-FFF2-40B4-BE49-F238E27FC236}">
                <a16:creationId xmlns:a16="http://schemas.microsoft.com/office/drawing/2014/main" id="{B32549DD-4D9B-4627-9CE4-4E826F24A0D5}"/>
              </a:ext>
            </a:extLst>
          </p:cNvPr>
          <p:cNvSpPr>
            <a:spLocks noGrp="1"/>
          </p:cNvSpPr>
          <p:nvPr>
            <p:ph type="body" orient="vert" idx="1"/>
          </p:nvPr>
        </p:nvSpPr>
        <p:spPr>
          <a:xfrm>
            <a:off x="838201" y="365125"/>
            <a:ext cx="76835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DZ"/>
          </a:p>
        </p:txBody>
      </p:sp>
      <p:sp>
        <p:nvSpPr>
          <p:cNvPr id="4" name="Espace réservé de la date 3">
            <a:extLst>
              <a:ext uri="{FF2B5EF4-FFF2-40B4-BE49-F238E27FC236}">
                <a16:creationId xmlns:a16="http://schemas.microsoft.com/office/drawing/2014/main" id="{CB8B9859-AB7D-4254-86CB-2B339C1B2896}"/>
              </a:ext>
            </a:extLst>
          </p:cNvPr>
          <p:cNvSpPr>
            <a:spLocks noGrp="1"/>
          </p:cNvSpPr>
          <p:nvPr>
            <p:ph type="dt" sz="half" idx="10"/>
          </p:nvPr>
        </p:nvSpPr>
        <p:spPr/>
        <p:txBody>
          <a:bodyPr/>
          <a:lstStyle/>
          <a:p>
            <a:fld id="{AA51BB6E-D532-4C50-80F9-E8388CF8822B}" type="datetimeFigureOut">
              <a:rPr lang="fr-DZ" smtClean="0"/>
              <a:t>04/28/2025</a:t>
            </a:fld>
            <a:endParaRPr lang="fr-DZ"/>
          </a:p>
        </p:txBody>
      </p:sp>
      <p:sp>
        <p:nvSpPr>
          <p:cNvPr id="5" name="Espace réservé du pied de page 4">
            <a:extLst>
              <a:ext uri="{FF2B5EF4-FFF2-40B4-BE49-F238E27FC236}">
                <a16:creationId xmlns:a16="http://schemas.microsoft.com/office/drawing/2014/main" id="{FACB011C-A848-4640-93E5-C92944E2B993}"/>
              </a:ext>
            </a:extLst>
          </p:cNvPr>
          <p:cNvSpPr>
            <a:spLocks noGrp="1"/>
          </p:cNvSpPr>
          <p:nvPr>
            <p:ph type="ftr" sz="quarter" idx="11"/>
          </p:nvPr>
        </p:nvSpPr>
        <p:spPr/>
        <p:txBody>
          <a:bodyPr/>
          <a:lstStyle/>
          <a:p>
            <a:endParaRPr lang="fr-DZ"/>
          </a:p>
        </p:txBody>
      </p:sp>
      <p:sp>
        <p:nvSpPr>
          <p:cNvPr id="6" name="Espace réservé du numéro de diapositive 5">
            <a:extLst>
              <a:ext uri="{FF2B5EF4-FFF2-40B4-BE49-F238E27FC236}">
                <a16:creationId xmlns:a16="http://schemas.microsoft.com/office/drawing/2014/main" id="{3212BE04-06FA-462F-842F-8C9BC0836748}"/>
              </a:ext>
            </a:extLst>
          </p:cNvPr>
          <p:cNvSpPr>
            <a:spLocks noGrp="1"/>
          </p:cNvSpPr>
          <p:nvPr>
            <p:ph type="sldNum" sz="quarter" idx="12"/>
          </p:nvPr>
        </p:nvSpPr>
        <p:spPr/>
        <p:txBody>
          <a:bodyPr/>
          <a:lstStyle/>
          <a:p>
            <a:fld id="{0FB5E3EF-7B39-490B-A795-CC4BF855EC5F}" type="slidenum">
              <a:rPr lang="fr-DZ" smtClean="0"/>
              <a:t>‹N°›</a:t>
            </a:fld>
            <a:endParaRPr lang="fr-DZ"/>
          </a:p>
        </p:txBody>
      </p:sp>
    </p:spTree>
    <p:extLst>
      <p:ext uri="{BB962C8B-B14F-4D97-AF65-F5344CB8AC3E}">
        <p14:creationId xmlns:p14="http://schemas.microsoft.com/office/powerpoint/2010/main" val="2445539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
        <p:nvSpPr>
          <p:cNvPr id="4" name="Date Placeholder 3"/>
          <p:cNvSpPr>
            <a:spLocks noGrp="1"/>
          </p:cNvSpPr>
          <p:nvPr>
            <p:ph type="dt" sz="half" idx="10"/>
          </p:nvPr>
        </p:nvSpPr>
        <p:spPr/>
        <p:txBody>
          <a:bodyPr/>
          <a:lstStyle/>
          <a:p>
            <a:fld id="{AF23DE04-E70C-47A7-8303-ABACE73EB416}" type="datetimeFigureOut">
              <a:rPr lang="fr-DZ" smtClean="0"/>
              <a:t>04/28/2025</a:t>
            </a:fld>
            <a:endParaRPr lang="fr-DZ"/>
          </a:p>
        </p:txBody>
      </p:sp>
      <p:sp>
        <p:nvSpPr>
          <p:cNvPr id="5" name="Footer Placeholder 4"/>
          <p:cNvSpPr>
            <a:spLocks noGrp="1"/>
          </p:cNvSpPr>
          <p:nvPr>
            <p:ph type="ftr" sz="quarter" idx="11"/>
          </p:nvPr>
        </p:nvSpPr>
        <p:spPr/>
        <p:txBody>
          <a:bodyPr/>
          <a:lstStyle/>
          <a:p>
            <a:endParaRPr lang="fr-DZ"/>
          </a:p>
        </p:txBody>
      </p:sp>
      <p:sp>
        <p:nvSpPr>
          <p:cNvPr id="6" name="Slide Number Placeholder 5"/>
          <p:cNvSpPr>
            <a:spLocks noGrp="1"/>
          </p:cNvSpPr>
          <p:nvPr>
            <p:ph type="sldNum" sz="quarter" idx="12"/>
          </p:nvPr>
        </p:nvSpPr>
        <p:spPr/>
        <p:txBody>
          <a:bodyPr/>
          <a:lstStyle/>
          <a:p>
            <a:fld id="{90B1EFA2-66CC-4D2A-B357-09497F7F8346}" type="slidenum">
              <a:rPr lang="fr-DZ" smtClean="0"/>
              <a:t>‹N°›</a:t>
            </a:fld>
            <a:endParaRPr lang="fr-DZ"/>
          </a:p>
        </p:txBody>
      </p:sp>
    </p:spTree>
    <p:extLst>
      <p:ext uri="{BB962C8B-B14F-4D97-AF65-F5344CB8AC3E}">
        <p14:creationId xmlns:p14="http://schemas.microsoft.com/office/powerpoint/2010/main" val="33567394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AF23DE04-E70C-47A7-8303-ABACE73EB416}" type="datetimeFigureOut">
              <a:rPr lang="fr-DZ" smtClean="0"/>
              <a:t>04/28/2025</a:t>
            </a:fld>
            <a:endParaRPr lang="fr-DZ"/>
          </a:p>
        </p:txBody>
      </p:sp>
      <p:sp>
        <p:nvSpPr>
          <p:cNvPr id="5" name="Footer Placeholder 4"/>
          <p:cNvSpPr>
            <a:spLocks noGrp="1"/>
          </p:cNvSpPr>
          <p:nvPr>
            <p:ph type="ftr" sz="quarter" idx="11"/>
          </p:nvPr>
        </p:nvSpPr>
        <p:spPr/>
        <p:txBody>
          <a:bodyPr/>
          <a:lstStyle/>
          <a:p>
            <a:endParaRPr lang="fr-DZ"/>
          </a:p>
        </p:txBody>
      </p:sp>
      <p:sp>
        <p:nvSpPr>
          <p:cNvPr id="6" name="Slide Number Placeholder 5"/>
          <p:cNvSpPr>
            <a:spLocks noGrp="1"/>
          </p:cNvSpPr>
          <p:nvPr>
            <p:ph type="sldNum" sz="quarter" idx="12"/>
          </p:nvPr>
        </p:nvSpPr>
        <p:spPr/>
        <p:txBody>
          <a:bodyPr/>
          <a:lstStyle/>
          <a:p>
            <a:fld id="{90B1EFA2-66CC-4D2A-B357-09497F7F8346}" type="slidenum">
              <a:rPr lang="fr-DZ" smtClean="0"/>
              <a:t>‹N°›</a:t>
            </a:fld>
            <a:endParaRPr lang="fr-DZ"/>
          </a:p>
        </p:txBody>
      </p:sp>
    </p:spTree>
    <p:extLst>
      <p:ext uri="{BB962C8B-B14F-4D97-AF65-F5344CB8AC3E}">
        <p14:creationId xmlns:p14="http://schemas.microsoft.com/office/powerpoint/2010/main" val="309431778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AF23DE04-E70C-47A7-8303-ABACE73EB416}" type="datetimeFigureOut">
              <a:rPr lang="fr-DZ" smtClean="0"/>
              <a:t>04/28/2025</a:t>
            </a:fld>
            <a:endParaRPr lang="fr-DZ"/>
          </a:p>
        </p:txBody>
      </p:sp>
      <p:sp>
        <p:nvSpPr>
          <p:cNvPr id="5" name="Footer Placeholder 4"/>
          <p:cNvSpPr>
            <a:spLocks noGrp="1"/>
          </p:cNvSpPr>
          <p:nvPr>
            <p:ph type="ftr" sz="quarter" idx="11"/>
          </p:nvPr>
        </p:nvSpPr>
        <p:spPr/>
        <p:txBody>
          <a:bodyPr/>
          <a:lstStyle/>
          <a:p>
            <a:endParaRPr lang="fr-DZ"/>
          </a:p>
        </p:txBody>
      </p:sp>
      <p:sp>
        <p:nvSpPr>
          <p:cNvPr id="6" name="Slide Number Placeholder 5"/>
          <p:cNvSpPr>
            <a:spLocks noGrp="1"/>
          </p:cNvSpPr>
          <p:nvPr>
            <p:ph type="sldNum" sz="quarter" idx="12"/>
          </p:nvPr>
        </p:nvSpPr>
        <p:spPr/>
        <p:txBody>
          <a:bodyPr/>
          <a:lstStyle/>
          <a:p>
            <a:fld id="{90B1EFA2-66CC-4D2A-B357-09497F7F8346}" type="slidenum">
              <a:rPr lang="fr-DZ" smtClean="0"/>
              <a:t>‹N°›</a:t>
            </a:fld>
            <a:endParaRPr lang="fr-DZ"/>
          </a:p>
        </p:txBody>
      </p:sp>
    </p:spTree>
    <p:extLst>
      <p:ext uri="{BB962C8B-B14F-4D97-AF65-F5344CB8AC3E}">
        <p14:creationId xmlns:p14="http://schemas.microsoft.com/office/powerpoint/2010/main" val="6819916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Date Placeholder 4"/>
          <p:cNvSpPr>
            <a:spLocks noGrp="1"/>
          </p:cNvSpPr>
          <p:nvPr>
            <p:ph type="dt" sz="half" idx="10"/>
          </p:nvPr>
        </p:nvSpPr>
        <p:spPr/>
        <p:txBody>
          <a:bodyPr/>
          <a:lstStyle/>
          <a:p>
            <a:fld id="{AF23DE04-E70C-47A7-8303-ABACE73EB416}" type="datetimeFigureOut">
              <a:rPr lang="fr-DZ" smtClean="0"/>
              <a:t>04/28/2025</a:t>
            </a:fld>
            <a:endParaRPr lang="fr-DZ"/>
          </a:p>
        </p:txBody>
      </p:sp>
      <p:sp>
        <p:nvSpPr>
          <p:cNvPr id="6" name="Footer Placeholder 5"/>
          <p:cNvSpPr>
            <a:spLocks noGrp="1"/>
          </p:cNvSpPr>
          <p:nvPr>
            <p:ph type="ftr" sz="quarter" idx="11"/>
          </p:nvPr>
        </p:nvSpPr>
        <p:spPr/>
        <p:txBody>
          <a:bodyPr/>
          <a:lstStyle/>
          <a:p>
            <a:endParaRPr lang="fr-DZ"/>
          </a:p>
        </p:txBody>
      </p:sp>
      <p:sp>
        <p:nvSpPr>
          <p:cNvPr id="7" name="Slide Number Placeholder 6"/>
          <p:cNvSpPr>
            <a:spLocks noGrp="1"/>
          </p:cNvSpPr>
          <p:nvPr>
            <p:ph type="sldNum" sz="quarter" idx="12"/>
          </p:nvPr>
        </p:nvSpPr>
        <p:spPr/>
        <p:txBody>
          <a:bodyPr/>
          <a:lstStyle/>
          <a:p>
            <a:fld id="{90B1EFA2-66CC-4D2A-B357-09497F7F8346}" type="slidenum">
              <a:rPr lang="fr-DZ" smtClean="0"/>
              <a:t>‹N°›</a:t>
            </a:fld>
            <a:endParaRPr lang="fr-DZ"/>
          </a:p>
        </p:txBody>
      </p:sp>
    </p:spTree>
    <p:extLst>
      <p:ext uri="{BB962C8B-B14F-4D97-AF65-F5344CB8AC3E}">
        <p14:creationId xmlns:p14="http://schemas.microsoft.com/office/powerpoint/2010/main" val="10402552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fr-FR"/>
              <a:t>Modifiez le style du titre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Date Placeholder 6"/>
          <p:cNvSpPr>
            <a:spLocks noGrp="1"/>
          </p:cNvSpPr>
          <p:nvPr>
            <p:ph type="dt" sz="half" idx="10"/>
          </p:nvPr>
        </p:nvSpPr>
        <p:spPr/>
        <p:txBody>
          <a:bodyPr/>
          <a:lstStyle/>
          <a:p>
            <a:fld id="{AF23DE04-E70C-47A7-8303-ABACE73EB416}" type="datetimeFigureOut">
              <a:rPr lang="fr-DZ" smtClean="0"/>
              <a:t>04/28/2025</a:t>
            </a:fld>
            <a:endParaRPr lang="fr-DZ"/>
          </a:p>
        </p:txBody>
      </p:sp>
      <p:sp>
        <p:nvSpPr>
          <p:cNvPr id="8" name="Footer Placeholder 7"/>
          <p:cNvSpPr>
            <a:spLocks noGrp="1"/>
          </p:cNvSpPr>
          <p:nvPr>
            <p:ph type="ftr" sz="quarter" idx="11"/>
          </p:nvPr>
        </p:nvSpPr>
        <p:spPr/>
        <p:txBody>
          <a:bodyPr/>
          <a:lstStyle/>
          <a:p>
            <a:endParaRPr lang="fr-DZ"/>
          </a:p>
        </p:txBody>
      </p:sp>
      <p:sp>
        <p:nvSpPr>
          <p:cNvPr id="9" name="Slide Number Placeholder 8"/>
          <p:cNvSpPr>
            <a:spLocks noGrp="1"/>
          </p:cNvSpPr>
          <p:nvPr>
            <p:ph type="sldNum" sz="quarter" idx="12"/>
          </p:nvPr>
        </p:nvSpPr>
        <p:spPr/>
        <p:txBody>
          <a:bodyPr/>
          <a:lstStyle/>
          <a:p>
            <a:fld id="{90B1EFA2-66CC-4D2A-B357-09497F7F8346}" type="slidenum">
              <a:rPr lang="fr-DZ" smtClean="0"/>
              <a:t>‹N°›</a:t>
            </a:fld>
            <a:endParaRPr lang="fr-DZ"/>
          </a:p>
        </p:txBody>
      </p:sp>
    </p:spTree>
    <p:extLst>
      <p:ext uri="{BB962C8B-B14F-4D97-AF65-F5344CB8AC3E}">
        <p14:creationId xmlns:p14="http://schemas.microsoft.com/office/powerpoint/2010/main" val="186089933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Date Placeholder 2"/>
          <p:cNvSpPr>
            <a:spLocks noGrp="1"/>
          </p:cNvSpPr>
          <p:nvPr>
            <p:ph type="dt" sz="half" idx="10"/>
          </p:nvPr>
        </p:nvSpPr>
        <p:spPr/>
        <p:txBody>
          <a:bodyPr/>
          <a:lstStyle/>
          <a:p>
            <a:fld id="{AF23DE04-E70C-47A7-8303-ABACE73EB416}" type="datetimeFigureOut">
              <a:rPr lang="fr-DZ" smtClean="0"/>
              <a:t>04/28/2025</a:t>
            </a:fld>
            <a:endParaRPr lang="fr-DZ"/>
          </a:p>
        </p:txBody>
      </p:sp>
      <p:sp>
        <p:nvSpPr>
          <p:cNvPr id="4" name="Footer Placeholder 3"/>
          <p:cNvSpPr>
            <a:spLocks noGrp="1"/>
          </p:cNvSpPr>
          <p:nvPr>
            <p:ph type="ftr" sz="quarter" idx="11"/>
          </p:nvPr>
        </p:nvSpPr>
        <p:spPr/>
        <p:txBody>
          <a:bodyPr/>
          <a:lstStyle/>
          <a:p>
            <a:endParaRPr lang="fr-DZ"/>
          </a:p>
        </p:txBody>
      </p:sp>
      <p:sp>
        <p:nvSpPr>
          <p:cNvPr id="5" name="Slide Number Placeholder 4"/>
          <p:cNvSpPr>
            <a:spLocks noGrp="1"/>
          </p:cNvSpPr>
          <p:nvPr>
            <p:ph type="sldNum" sz="quarter" idx="12"/>
          </p:nvPr>
        </p:nvSpPr>
        <p:spPr/>
        <p:txBody>
          <a:bodyPr/>
          <a:lstStyle/>
          <a:p>
            <a:fld id="{90B1EFA2-66CC-4D2A-B357-09497F7F8346}" type="slidenum">
              <a:rPr lang="fr-DZ" smtClean="0"/>
              <a:t>‹N°›</a:t>
            </a:fld>
            <a:endParaRPr lang="fr-DZ"/>
          </a:p>
        </p:txBody>
      </p:sp>
    </p:spTree>
    <p:extLst>
      <p:ext uri="{BB962C8B-B14F-4D97-AF65-F5344CB8AC3E}">
        <p14:creationId xmlns:p14="http://schemas.microsoft.com/office/powerpoint/2010/main" val="419311524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23DE04-E70C-47A7-8303-ABACE73EB416}" type="datetimeFigureOut">
              <a:rPr lang="fr-DZ" smtClean="0"/>
              <a:t>04/28/2025</a:t>
            </a:fld>
            <a:endParaRPr lang="fr-DZ"/>
          </a:p>
        </p:txBody>
      </p:sp>
      <p:sp>
        <p:nvSpPr>
          <p:cNvPr id="3" name="Footer Placeholder 2"/>
          <p:cNvSpPr>
            <a:spLocks noGrp="1"/>
          </p:cNvSpPr>
          <p:nvPr>
            <p:ph type="ftr" sz="quarter" idx="11"/>
          </p:nvPr>
        </p:nvSpPr>
        <p:spPr/>
        <p:txBody>
          <a:bodyPr/>
          <a:lstStyle/>
          <a:p>
            <a:endParaRPr lang="fr-DZ"/>
          </a:p>
        </p:txBody>
      </p:sp>
      <p:sp>
        <p:nvSpPr>
          <p:cNvPr id="4" name="Slide Number Placeholder 3"/>
          <p:cNvSpPr>
            <a:spLocks noGrp="1"/>
          </p:cNvSpPr>
          <p:nvPr>
            <p:ph type="sldNum" sz="quarter" idx="12"/>
          </p:nvPr>
        </p:nvSpPr>
        <p:spPr/>
        <p:txBody>
          <a:bodyPr/>
          <a:lstStyle/>
          <a:p>
            <a:fld id="{90B1EFA2-66CC-4D2A-B357-09497F7F8346}" type="slidenum">
              <a:rPr lang="fr-DZ" smtClean="0"/>
              <a:t>‹N°›</a:t>
            </a:fld>
            <a:endParaRPr lang="fr-DZ"/>
          </a:p>
        </p:txBody>
      </p:sp>
    </p:spTree>
    <p:extLst>
      <p:ext uri="{BB962C8B-B14F-4D97-AF65-F5344CB8AC3E}">
        <p14:creationId xmlns:p14="http://schemas.microsoft.com/office/powerpoint/2010/main" val="18819156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AF23DE04-E70C-47A7-8303-ABACE73EB416}" type="datetimeFigureOut">
              <a:rPr lang="fr-DZ" smtClean="0"/>
              <a:t>04/28/2025</a:t>
            </a:fld>
            <a:endParaRPr lang="fr-DZ"/>
          </a:p>
        </p:txBody>
      </p:sp>
      <p:sp>
        <p:nvSpPr>
          <p:cNvPr id="6" name="Footer Placeholder 5"/>
          <p:cNvSpPr>
            <a:spLocks noGrp="1"/>
          </p:cNvSpPr>
          <p:nvPr>
            <p:ph type="ftr" sz="quarter" idx="11"/>
          </p:nvPr>
        </p:nvSpPr>
        <p:spPr/>
        <p:txBody>
          <a:bodyPr/>
          <a:lstStyle/>
          <a:p>
            <a:endParaRPr lang="fr-DZ"/>
          </a:p>
        </p:txBody>
      </p:sp>
      <p:sp>
        <p:nvSpPr>
          <p:cNvPr id="7" name="Slide Number Placeholder 6"/>
          <p:cNvSpPr>
            <a:spLocks noGrp="1"/>
          </p:cNvSpPr>
          <p:nvPr>
            <p:ph type="sldNum" sz="quarter" idx="12"/>
          </p:nvPr>
        </p:nvSpPr>
        <p:spPr/>
        <p:txBody>
          <a:bodyPr/>
          <a:lstStyle/>
          <a:p>
            <a:fld id="{90B1EFA2-66CC-4D2A-B357-09497F7F8346}" type="slidenum">
              <a:rPr lang="fr-DZ" smtClean="0"/>
              <a:t>‹N°›</a:t>
            </a:fld>
            <a:endParaRPr lang="fr-DZ"/>
          </a:p>
        </p:txBody>
      </p:sp>
    </p:spTree>
    <p:extLst>
      <p:ext uri="{BB962C8B-B14F-4D97-AF65-F5344CB8AC3E}">
        <p14:creationId xmlns:p14="http://schemas.microsoft.com/office/powerpoint/2010/main" val="367095067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AF23DE04-E70C-47A7-8303-ABACE73EB416}" type="datetimeFigureOut">
              <a:rPr lang="fr-DZ" smtClean="0"/>
              <a:t>04/28/2025</a:t>
            </a:fld>
            <a:endParaRPr lang="fr-DZ"/>
          </a:p>
        </p:txBody>
      </p:sp>
      <p:sp>
        <p:nvSpPr>
          <p:cNvPr id="6" name="Footer Placeholder 5"/>
          <p:cNvSpPr>
            <a:spLocks noGrp="1"/>
          </p:cNvSpPr>
          <p:nvPr>
            <p:ph type="ftr" sz="quarter" idx="11"/>
          </p:nvPr>
        </p:nvSpPr>
        <p:spPr/>
        <p:txBody>
          <a:bodyPr/>
          <a:lstStyle/>
          <a:p>
            <a:endParaRPr lang="fr-DZ"/>
          </a:p>
        </p:txBody>
      </p:sp>
      <p:sp>
        <p:nvSpPr>
          <p:cNvPr id="7" name="Slide Number Placeholder 6"/>
          <p:cNvSpPr>
            <a:spLocks noGrp="1"/>
          </p:cNvSpPr>
          <p:nvPr>
            <p:ph type="sldNum" sz="quarter" idx="12"/>
          </p:nvPr>
        </p:nvSpPr>
        <p:spPr/>
        <p:txBody>
          <a:bodyPr/>
          <a:lstStyle/>
          <a:p>
            <a:fld id="{90B1EFA2-66CC-4D2A-B357-09497F7F8346}" type="slidenum">
              <a:rPr lang="fr-DZ" smtClean="0"/>
              <a:t>‹N°›</a:t>
            </a:fld>
            <a:endParaRPr lang="fr-DZ"/>
          </a:p>
        </p:txBody>
      </p:sp>
    </p:spTree>
    <p:extLst>
      <p:ext uri="{BB962C8B-B14F-4D97-AF65-F5344CB8AC3E}">
        <p14:creationId xmlns:p14="http://schemas.microsoft.com/office/powerpoint/2010/main" val="267718161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AF23DE04-E70C-47A7-8303-ABACE73EB416}" type="datetimeFigureOut">
              <a:rPr lang="fr-DZ" smtClean="0"/>
              <a:t>04/28/2025</a:t>
            </a:fld>
            <a:endParaRPr lang="fr-DZ"/>
          </a:p>
        </p:txBody>
      </p:sp>
      <p:sp>
        <p:nvSpPr>
          <p:cNvPr id="5" name="Footer Placeholder 4"/>
          <p:cNvSpPr>
            <a:spLocks noGrp="1"/>
          </p:cNvSpPr>
          <p:nvPr>
            <p:ph type="ftr" sz="quarter" idx="11"/>
          </p:nvPr>
        </p:nvSpPr>
        <p:spPr/>
        <p:txBody>
          <a:bodyPr/>
          <a:lstStyle/>
          <a:p>
            <a:endParaRPr lang="fr-DZ"/>
          </a:p>
        </p:txBody>
      </p:sp>
      <p:sp>
        <p:nvSpPr>
          <p:cNvPr id="6" name="Slide Number Placeholder 5"/>
          <p:cNvSpPr>
            <a:spLocks noGrp="1"/>
          </p:cNvSpPr>
          <p:nvPr>
            <p:ph type="sldNum" sz="quarter" idx="12"/>
          </p:nvPr>
        </p:nvSpPr>
        <p:spPr/>
        <p:txBody>
          <a:bodyPr/>
          <a:lstStyle/>
          <a:p>
            <a:fld id="{90B1EFA2-66CC-4D2A-B357-09497F7F8346}" type="slidenum">
              <a:rPr lang="fr-DZ" smtClean="0"/>
              <a:t>‹N°›</a:t>
            </a:fld>
            <a:endParaRPr lang="fr-DZ"/>
          </a:p>
        </p:txBody>
      </p:sp>
    </p:spTree>
    <p:extLst>
      <p:ext uri="{BB962C8B-B14F-4D97-AF65-F5344CB8AC3E}">
        <p14:creationId xmlns:p14="http://schemas.microsoft.com/office/powerpoint/2010/main" val="83025177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fr-FR"/>
              <a:t>Modifiez le style du titre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AF23DE04-E70C-47A7-8303-ABACE73EB416}" type="datetimeFigureOut">
              <a:rPr lang="fr-DZ" smtClean="0"/>
              <a:t>04/28/2025</a:t>
            </a:fld>
            <a:endParaRPr lang="fr-DZ"/>
          </a:p>
        </p:txBody>
      </p:sp>
      <p:sp>
        <p:nvSpPr>
          <p:cNvPr id="5" name="Footer Placeholder 4"/>
          <p:cNvSpPr>
            <a:spLocks noGrp="1"/>
          </p:cNvSpPr>
          <p:nvPr>
            <p:ph type="ftr" sz="quarter" idx="11"/>
          </p:nvPr>
        </p:nvSpPr>
        <p:spPr/>
        <p:txBody>
          <a:bodyPr/>
          <a:lstStyle/>
          <a:p>
            <a:endParaRPr lang="fr-DZ"/>
          </a:p>
        </p:txBody>
      </p:sp>
      <p:sp>
        <p:nvSpPr>
          <p:cNvPr id="6" name="Slide Number Placeholder 5"/>
          <p:cNvSpPr>
            <a:spLocks noGrp="1"/>
          </p:cNvSpPr>
          <p:nvPr>
            <p:ph type="sldNum" sz="quarter" idx="12"/>
          </p:nvPr>
        </p:nvSpPr>
        <p:spPr/>
        <p:txBody>
          <a:bodyPr/>
          <a:lstStyle/>
          <a:p>
            <a:fld id="{90B1EFA2-66CC-4D2A-B357-09497F7F8346}" type="slidenum">
              <a:rPr lang="fr-DZ" smtClean="0"/>
              <a:t>‹N°›</a:t>
            </a:fld>
            <a:endParaRPr lang="fr-DZ"/>
          </a:p>
        </p:txBody>
      </p:sp>
    </p:spTree>
    <p:extLst>
      <p:ext uri="{BB962C8B-B14F-4D97-AF65-F5344CB8AC3E}">
        <p14:creationId xmlns:p14="http://schemas.microsoft.com/office/powerpoint/2010/main" val="135603435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_Diapositive de titre">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35462D60-2D2B-4CE3-B52E-5916AC6AAF3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V="1">
            <a:off x="-2" y="589997"/>
            <a:ext cx="12296079" cy="45719"/>
          </a:xfrm>
          <a:prstGeom prst="rect">
            <a:avLst/>
          </a:prstGeom>
        </p:spPr>
      </p:pic>
      <p:sp>
        <p:nvSpPr>
          <p:cNvPr id="8" name="Rectangle 7">
            <a:extLst>
              <a:ext uri="{FF2B5EF4-FFF2-40B4-BE49-F238E27FC236}">
                <a16:creationId xmlns:a16="http://schemas.microsoft.com/office/drawing/2014/main" id="{4B9F7586-5CAF-4E79-A758-5B9EA8CB7121}"/>
              </a:ext>
            </a:extLst>
          </p:cNvPr>
          <p:cNvSpPr/>
          <p:nvPr userDrawn="1"/>
        </p:nvSpPr>
        <p:spPr>
          <a:xfrm>
            <a:off x="5066311" y="239495"/>
            <a:ext cx="2163448" cy="5098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DZ" sz="1800"/>
          </a:p>
        </p:txBody>
      </p:sp>
      <p:pic>
        <p:nvPicPr>
          <p:cNvPr id="9" name="Image 8">
            <a:extLst>
              <a:ext uri="{FF2B5EF4-FFF2-40B4-BE49-F238E27FC236}">
                <a16:creationId xmlns:a16="http://schemas.microsoft.com/office/drawing/2014/main" id="{1ACA08E2-4DBE-4B09-9FDA-A0D1B09EDCA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93789" y="239495"/>
            <a:ext cx="1908495" cy="396221"/>
          </a:xfrm>
          <a:prstGeom prst="rect">
            <a:avLst/>
          </a:prstGeom>
        </p:spPr>
      </p:pic>
      <p:pic>
        <p:nvPicPr>
          <p:cNvPr id="10" name="Graphique 9">
            <a:extLst>
              <a:ext uri="{FF2B5EF4-FFF2-40B4-BE49-F238E27FC236}">
                <a16:creationId xmlns:a16="http://schemas.microsoft.com/office/drawing/2014/main" id="{A01BD7EE-05AC-4D7E-BC05-EE12001DB440}"/>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972799" y="6297820"/>
            <a:ext cx="1046437" cy="412233"/>
          </a:xfrm>
          <a:prstGeom prst="rect">
            <a:avLst/>
          </a:prstGeom>
        </p:spPr>
      </p:pic>
    </p:spTree>
    <p:extLst>
      <p:ext uri="{BB962C8B-B14F-4D97-AF65-F5344CB8AC3E}">
        <p14:creationId xmlns:p14="http://schemas.microsoft.com/office/powerpoint/2010/main" val="20103247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52A886E-9A9A-470A-BABB-43858B8EB21A}"/>
              </a:ext>
            </a:extLst>
          </p:cNvPr>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fr-FR"/>
              <a:t>Modifiez le style du titre</a:t>
            </a:r>
            <a:endParaRPr lang="fr-DZ"/>
          </a:p>
        </p:txBody>
      </p:sp>
      <p:sp>
        <p:nvSpPr>
          <p:cNvPr id="3" name="Espace réservé du texte 2">
            <a:extLst>
              <a:ext uri="{FF2B5EF4-FFF2-40B4-BE49-F238E27FC236}">
                <a16:creationId xmlns:a16="http://schemas.microsoft.com/office/drawing/2014/main" id="{3D016F89-2810-4249-B1CC-D6DBB3A329D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DZ"/>
          </a:p>
        </p:txBody>
      </p:sp>
      <p:sp>
        <p:nvSpPr>
          <p:cNvPr id="4" name="Espace réservé de la date 3">
            <a:extLst>
              <a:ext uri="{FF2B5EF4-FFF2-40B4-BE49-F238E27FC236}">
                <a16:creationId xmlns:a16="http://schemas.microsoft.com/office/drawing/2014/main" id="{4270E5D7-3551-442F-8633-63A5EBB84DF2}"/>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885DF8-7832-4ACB-A30C-E0A813DB49A8}" type="datetimeFigureOut">
              <a:rPr lang="fr-DZ" smtClean="0"/>
              <a:t>04/28/2025</a:t>
            </a:fld>
            <a:endParaRPr lang="fr-DZ"/>
          </a:p>
        </p:txBody>
      </p:sp>
      <p:sp>
        <p:nvSpPr>
          <p:cNvPr id="5" name="Espace réservé du pied de page 4">
            <a:extLst>
              <a:ext uri="{FF2B5EF4-FFF2-40B4-BE49-F238E27FC236}">
                <a16:creationId xmlns:a16="http://schemas.microsoft.com/office/drawing/2014/main" id="{1D03E422-8BC2-4B9B-90D1-404E6B88A3E9}"/>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DZ"/>
          </a:p>
        </p:txBody>
      </p:sp>
      <p:sp>
        <p:nvSpPr>
          <p:cNvPr id="6" name="Espace réservé du numéro de diapositive 5">
            <a:extLst>
              <a:ext uri="{FF2B5EF4-FFF2-40B4-BE49-F238E27FC236}">
                <a16:creationId xmlns:a16="http://schemas.microsoft.com/office/drawing/2014/main" id="{D9FB2187-DD91-4B50-A8E5-78A2CFE223CF}"/>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41A8A0-E567-4211-B0BE-460C1108FC6F}" type="slidenum">
              <a:rPr lang="fr-DZ" smtClean="0"/>
              <a:t>‹N°›</a:t>
            </a:fld>
            <a:endParaRPr lang="fr-DZ"/>
          </a:p>
        </p:txBody>
      </p:sp>
    </p:spTree>
    <p:extLst>
      <p:ext uri="{BB962C8B-B14F-4D97-AF65-F5344CB8AC3E}">
        <p14:creationId xmlns:p14="http://schemas.microsoft.com/office/powerpoint/2010/main" val="275163486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D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6F2BCAB1-151C-420E-BC25-43263740E919}"/>
              </a:ext>
            </a:extLst>
          </p:cNvPr>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fr-FR"/>
              <a:t>Modifiez le style du titre</a:t>
            </a:r>
            <a:endParaRPr lang="fr-DZ"/>
          </a:p>
        </p:txBody>
      </p:sp>
      <p:sp>
        <p:nvSpPr>
          <p:cNvPr id="3" name="Espace réservé du texte 2">
            <a:extLst>
              <a:ext uri="{FF2B5EF4-FFF2-40B4-BE49-F238E27FC236}">
                <a16:creationId xmlns:a16="http://schemas.microsoft.com/office/drawing/2014/main" id="{780CE38E-6228-48F1-A09C-6BEEA9EFFB5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DZ"/>
          </a:p>
        </p:txBody>
      </p:sp>
      <p:sp>
        <p:nvSpPr>
          <p:cNvPr id="4" name="Espace réservé de la date 3">
            <a:extLst>
              <a:ext uri="{FF2B5EF4-FFF2-40B4-BE49-F238E27FC236}">
                <a16:creationId xmlns:a16="http://schemas.microsoft.com/office/drawing/2014/main" id="{3CB4DB10-365E-4308-980D-2D96443A3274}"/>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51BB6E-D532-4C50-80F9-E8388CF8822B}" type="datetimeFigureOut">
              <a:rPr lang="fr-DZ" smtClean="0"/>
              <a:t>04/28/2025</a:t>
            </a:fld>
            <a:endParaRPr lang="fr-DZ"/>
          </a:p>
        </p:txBody>
      </p:sp>
      <p:sp>
        <p:nvSpPr>
          <p:cNvPr id="5" name="Espace réservé du pied de page 4">
            <a:extLst>
              <a:ext uri="{FF2B5EF4-FFF2-40B4-BE49-F238E27FC236}">
                <a16:creationId xmlns:a16="http://schemas.microsoft.com/office/drawing/2014/main" id="{4817C429-F5F3-4850-8CD4-9627A79BCF65}"/>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DZ"/>
          </a:p>
        </p:txBody>
      </p:sp>
      <p:sp>
        <p:nvSpPr>
          <p:cNvPr id="6" name="Espace réservé du numéro de diapositive 5">
            <a:extLst>
              <a:ext uri="{FF2B5EF4-FFF2-40B4-BE49-F238E27FC236}">
                <a16:creationId xmlns:a16="http://schemas.microsoft.com/office/drawing/2014/main" id="{94E2F1C2-48E7-4613-A5DE-D2D12671B0D0}"/>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5E3EF-7B39-490B-A795-CC4BF855EC5F}" type="slidenum">
              <a:rPr lang="fr-DZ" smtClean="0"/>
              <a:t>‹N°›</a:t>
            </a:fld>
            <a:endParaRPr lang="fr-DZ"/>
          </a:p>
        </p:txBody>
      </p:sp>
    </p:spTree>
    <p:extLst>
      <p:ext uri="{BB962C8B-B14F-4D97-AF65-F5344CB8AC3E}">
        <p14:creationId xmlns:p14="http://schemas.microsoft.com/office/powerpoint/2010/main" val="3123431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D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885DF8-7832-4ACB-A30C-E0A813DB49A8}" type="datetimeFigureOut">
              <a:rPr lang="fr-DZ" smtClean="0"/>
              <a:t>04/28/2025</a:t>
            </a:fld>
            <a:endParaRPr lang="fr-DZ"/>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DZ"/>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41A8A0-E567-4211-B0BE-460C1108FC6F}" type="slidenum">
              <a:rPr lang="fr-DZ" smtClean="0"/>
              <a:t>‹N°›</a:t>
            </a:fld>
            <a:endParaRPr lang="fr-DZ"/>
          </a:p>
        </p:txBody>
      </p:sp>
    </p:spTree>
    <p:extLst>
      <p:ext uri="{BB962C8B-B14F-4D97-AF65-F5344CB8AC3E}">
        <p14:creationId xmlns:p14="http://schemas.microsoft.com/office/powerpoint/2010/main" val="2719521206"/>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5.png"/><Relationship Id="rId7"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9.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svg"/></Relationships>
</file>

<file path=ppt/slides/_rels/slide2.xml.rels><?xml version="1.0" encoding="UTF-8" standalone="yes"?>
<Relationships xmlns="http://schemas.openxmlformats.org/package/2006/relationships"><Relationship Id="rId8" Type="http://schemas.openxmlformats.org/officeDocument/2006/relationships/image" Target="../media/image14.svg"/><Relationship Id="rId13" Type="http://schemas.openxmlformats.org/officeDocument/2006/relationships/slide" Target="slide3.xml"/><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svg"/><Relationship Id="rId17" Type="http://schemas.openxmlformats.org/officeDocument/2006/relationships/slide" Target="slide27.xml"/><Relationship Id="rId2" Type="http://schemas.openxmlformats.org/officeDocument/2006/relationships/notesSlide" Target="../notesSlides/notesSlide2.xml"/><Relationship Id="rId16" Type="http://schemas.openxmlformats.org/officeDocument/2006/relationships/slide" Target="slide25.xml"/><Relationship Id="rId1" Type="http://schemas.openxmlformats.org/officeDocument/2006/relationships/slideLayout" Target="../slideLayouts/slideLayout34.xml"/><Relationship Id="rId6" Type="http://schemas.openxmlformats.org/officeDocument/2006/relationships/image" Target="../media/image12.sv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slide" Target="slide8.xml"/><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 Id="rId14" Type="http://schemas.openxmlformats.org/officeDocument/2006/relationships/slide" Target="slide1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9.xml"/><Relationship Id="rId5" Type="http://schemas.openxmlformats.org/officeDocument/2006/relationships/image" Target="../media/image8.png"/><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3.png"/><Relationship Id="rId7" Type="http://schemas.openxmlformats.org/officeDocument/2006/relationships/image" Target="../media/image20.svg"/><Relationship Id="rId2" Type="http://schemas.openxmlformats.org/officeDocument/2006/relationships/notesSlide" Target="../notesSlides/notesSlide4.xml"/><Relationship Id="rId1" Type="http://schemas.openxmlformats.org/officeDocument/2006/relationships/slideLayout" Target="../slideLayouts/slideLayout29.xml"/><Relationship Id="rId6" Type="http://schemas.openxmlformats.org/officeDocument/2006/relationships/image" Target="../media/image19.png"/><Relationship Id="rId5" Type="http://schemas.openxmlformats.org/officeDocument/2006/relationships/image" Target="../media/image1.png"/><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0.svg"/><Relationship Id="rId3" Type="http://schemas.openxmlformats.org/officeDocument/2006/relationships/hyperlink" Target="https://lecompteasso.associations.gouv.fr/" TargetMode="External"/><Relationship Id="rId7" Type="http://schemas.openxmlformats.org/officeDocument/2006/relationships/customXml" Target="../ink/ink1.xml"/><Relationship Id="rId12"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9.xml"/><Relationship Id="rId6" Type="http://schemas.openxmlformats.org/officeDocument/2006/relationships/hyperlink" Target="https://lecompteasso.associations.gouv.fr/client/login" TargetMode="External"/><Relationship Id="rId11" Type="http://schemas.openxmlformats.org/officeDocument/2006/relationships/image" Target="../media/image1.png"/><Relationship Id="rId5" Type="http://schemas.openxmlformats.org/officeDocument/2006/relationships/image" Target="../media/image23.png"/><Relationship Id="rId10" Type="http://schemas.openxmlformats.org/officeDocument/2006/relationships/image" Target="../media/image26.svg"/><Relationship Id="rId4" Type="http://schemas.openxmlformats.org/officeDocument/2006/relationships/image" Target="../media/image22.png"/><Relationship Id="rId9" Type="http://schemas.openxmlformats.org/officeDocument/2006/relationships/image" Target="../media/image25.png"/><Relationship Id="rId14" Type="http://schemas.openxmlformats.org/officeDocument/2006/relationships/image" Target="../media/image27.png"/></Relationships>
</file>

<file path=ppt/slides/_rels/slide6.xml.rels><?xml version="1.0" encoding="UTF-8" standalone="yes"?>
<Relationships xmlns="http://schemas.openxmlformats.org/package/2006/relationships"><Relationship Id="rId8" Type="http://schemas.openxmlformats.org/officeDocument/2006/relationships/customXml" Target="../ink/ink2.xml"/><Relationship Id="rId13" Type="http://schemas.openxmlformats.org/officeDocument/2006/relationships/customXml" Target="../ink/ink5.xml"/><Relationship Id="rId18" Type="http://schemas.microsoft.com/office/2007/relationships/hdphoto" Target="../media/hdphoto1.wdp"/><Relationship Id="rId3" Type="http://schemas.openxmlformats.org/officeDocument/2006/relationships/image" Target="../media/image28.png"/><Relationship Id="rId7" Type="http://schemas.openxmlformats.org/officeDocument/2006/relationships/image" Target="../media/image30.png"/><Relationship Id="rId12" Type="http://schemas.openxmlformats.org/officeDocument/2006/relationships/hyperlink" Target="https://www.formulaires.service-public.fr/gf/getNotice.do?cerfaNotice=51781&amp;cerfaFormulaire=12156" TargetMode="External"/><Relationship Id="rId17" Type="http://schemas.openxmlformats.org/officeDocument/2006/relationships/image" Target="../media/image32.png"/><Relationship Id="rId2" Type="http://schemas.openxmlformats.org/officeDocument/2006/relationships/hyperlink" Target="https://www.agencedusport.fr/documentations/le-compte-asso" TargetMode="External"/><Relationship Id="rId16" Type="http://schemas.openxmlformats.org/officeDocument/2006/relationships/image" Target="../media/image20.svg"/><Relationship Id="rId1" Type="http://schemas.openxmlformats.org/officeDocument/2006/relationships/slideLayout" Target="../slideLayouts/slideLayout29.xml"/><Relationship Id="rId6" Type="http://schemas.openxmlformats.org/officeDocument/2006/relationships/hyperlink" Target="https://youtu.be/oCxi_FIbXFg" TargetMode="External"/><Relationship Id="rId11" Type="http://schemas.openxmlformats.org/officeDocument/2006/relationships/customXml" Target="../ink/ink4.xml"/><Relationship Id="rId5" Type="http://schemas.openxmlformats.org/officeDocument/2006/relationships/image" Target="../media/image29.png"/><Relationship Id="rId15" Type="http://schemas.openxmlformats.org/officeDocument/2006/relationships/image" Target="../media/image19.png"/><Relationship Id="rId10" Type="http://schemas.openxmlformats.org/officeDocument/2006/relationships/customXml" Target="../ink/ink3.xml"/><Relationship Id="rId4" Type="http://schemas.openxmlformats.org/officeDocument/2006/relationships/hyperlink" Target="https://youtu.be/E1g99-IOe3w" TargetMode="External"/><Relationship Id="rId9" Type="http://schemas.openxmlformats.org/officeDocument/2006/relationships/image" Target="../media/image31.png"/><Relationship Id="rId14" Type="http://schemas.openxmlformats.org/officeDocument/2006/relationships/image" Target="../media/image1.png"/></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svg"/><Relationship Id="rId18" Type="http://schemas.openxmlformats.org/officeDocument/2006/relationships/image" Target="../media/image4.svg"/><Relationship Id="rId3" Type="http://schemas.openxmlformats.org/officeDocument/2006/relationships/image" Target="../media/image15.png"/><Relationship Id="rId7" Type="http://schemas.openxmlformats.org/officeDocument/2006/relationships/hyperlink" Target="https://lecompteasso.associations.gouv.fr/client/login" TargetMode="External"/><Relationship Id="rId12" Type="http://schemas.openxmlformats.org/officeDocument/2006/relationships/image" Target="../media/image13.png"/><Relationship Id="rId17" Type="http://schemas.openxmlformats.org/officeDocument/2006/relationships/image" Target="../media/image3.png"/><Relationship Id="rId2" Type="http://schemas.openxmlformats.org/officeDocument/2006/relationships/notesSlide" Target="../notesSlides/notesSlide6.xml"/><Relationship Id="rId16" Type="http://schemas.openxmlformats.org/officeDocument/2006/relationships/image" Target="../media/image20.svg"/><Relationship Id="rId1" Type="http://schemas.openxmlformats.org/officeDocument/2006/relationships/slideLayout" Target="../slideLayouts/slideLayout29.xml"/><Relationship Id="rId6" Type="http://schemas.openxmlformats.org/officeDocument/2006/relationships/image" Target="../media/image18.svg"/><Relationship Id="rId11" Type="http://schemas.openxmlformats.org/officeDocument/2006/relationships/image" Target="../media/image12.svg"/><Relationship Id="rId5" Type="http://schemas.openxmlformats.org/officeDocument/2006/relationships/image" Target="../media/image17.png"/><Relationship Id="rId15" Type="http://schemas.openxmlformats.org/officeDocument/2006/relationships/image" Target="../media/image19.png"/><Relationship Id="rId10" Type="http://schemas.openxmlformats.org/officeDocument/2006/relationships/image" Target="../media/image11.png"/><Relationship Id="rId4" Type="http://schemas.openxmlformats.org/officeDocument/2006/relationships/image" Target="../media/image16.svg"/><Relationship Id="rId9" Type="http://schemas.openxmlformats.org/officeDocument/2006/relationships/image" Target="../media/image10.svg"/><Relationship Id="rId1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9.xml"/><Relationship Id="rId5" Type="http://schemas.openxmlformats.org/officeDocument/2006/relationships/image" Target="../media/image8.png"/><Relationship Id="rId4" Type="http://schemas.openxmlformats.org/officeDocument/2006/relationships/image" Target="../media/image6.svg"/></Relationships>
</file>

<file path=ppt/slides/_rels/slide9.xml.rels><?xml version="1.0" encoding="UTF-8" standalone="yes"?>
<Relationships xmlns="http://schemas.openxmlformats.org/package/2006/relationships"><Relationship Id="rId8" Type="http://schemas.openxmlformats.org/officeDocument/2006/relationships/image" Target="../media/image4.svg"/><Relationship Id="rId13"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png"/><Relationship Id="rId12" Type="http://schemas.openxmlformats.org/officeDocument/2006/relationships/image" Target="../media/image37.png"/><Relationship Id="rId2" Type="http://schemas.openxmlformats.org/officeDocument/2006/relationships/notesSlide" Target="../notesSlides/notesSlide8.xml"/><Relationship Id="rId1" Type="http://schemas.openxmlformats.org/officeDocument/2006/relationships/slideLayout" Target="../slideLayouts/slideLayout29.xml"/><Relationship Id="rId6" Type="http://schemas.openxmlformats.org/officeDocument/2006/relationships/image" Target="../media/image36.svg"/><Relationship Id="rId11" Type="http://schemas.openxmlformats.org/officeDocument/2006/relationships/image" Target="../media/image20.svg"/><Relationship Id="rId5" Type="http://schemas.openxmlformats.org/officeDocument/2006/relationships/image" Target="../media/image35.png"/><Relationship Id="rId10" Type="http://schemas.openxmlformats.org/officeDocument/2006/relationships/image" Target="../media/image19.png"/><Relationship Id="rId4" Type="http://schemas.openxmlformats.org/officeDocument/2006/relationships/image" Target="../media/image34.svg"/><Relationship Id="rId9" Type="http://schemas.openxmlformats.org/officeDocument/2006/relationships/image" Target="../media/image1.png"/><Relationship Id="rId14" Type="http://schemas.openxmlformats.org/officeDocument/2006/relationships/image" Target="../media/image39.png"/></Relationships>
</file>

<file path=ppt/slides/_rels/slide10.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hyperlink" Target="https://www.agencedusport.fr/documentations/le-compte-asso" TargetMode="External"/><Relationship Id="rId18" Type="http://schemas.openxmlformats.org/officeDocument/2006/relationships/image" Target="../media/image19.png"/><Relationship Id="rId3" Type="http://schemas.openxmlformats.org/officeDocument/2006/relationships/image" Target="../media/image33.png"/><Relationship Id="rId7" Type="http://schemas.openxmlformats.org/officeDocument/2006/relationships/hyperlink" Target="https://youtu.be/UDfmQqJLUbQ" TargetMode="External"/><Relationship Id="rId12" Type="http://schemas.openxmlformats.org/officeDocument/2006/relationships/image" Target="../media/image31.png"/><Relationship Id="rId17" Type="http://schemas.openxmlformats.org/officeDocument/2006/relationships/image" Target="../media/image1.png"/><Relationship Id="rId2" Type="http://schemas.openxmlformats.org/officeDocument/2006/relationships/notesSlide" Target="../notesSlides/notesSlide9.xml"/><Relationship Id="rId16" Type="http://schemas.openxmlformats.org/officeDocument/2006/relationships/image" Target="../media/image41.png"/><Relationship Id="rId1" Type="http://schemas.openxmlformats.org/officeDocument/2006/relationships/slideLayout" Target="../slideLayouts/slideLayout29.xml"/><Relationship Id="rId6" Type="http://schemas.openxmlformats.org/officeDocument/2006/relationships/image" Target="../media/image36.svg"/><Relationship Id="rId11" Type="http://schemas.openxmlformats.org/officeDocument/2006/relationships/customXml" Target="../ink/ink6.xml"/><Relationship Id="rId5" Type="http://schemas.openxmlformats.org/officeDocument/2006/relationships/image" Target="../media/image35.png"/><Relationship Id="rId15" Type="http://schemas.openxmlformats.org/officeDocument/2006/relationships/customXml" Target="../ink/ink7.xml"/><Relationship Id="rId10" Type="http://schemas.openxmlformats.org/officeDocument/2006/relationships/image" Target="../media/image4.svg"/><Relationship Id="rId19" Type="http://schemas.openxmlformats.org/officeDocument/2006/relationships/image" Target="../media/image20.svg"/><Relationship Id="rId4" Type="http://schemas.openxmlformats.org/officeDocument/2006/relationships/image" Target="../media/image34.svg"/><Relationship Id="rId9" Type="http://schemas.openxmlformats.org/officeDocument/2006/relationships/image" Target="../media/image3.png"/><Relationship Id="rId1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9.xml"/><Relationship Id="rId5" Type="http://schemas.openxmlformats.org/officeDocument/2006/relationships/image" Target="../media/image8.png"/><Relationship Id="rId4" Type="http://schemas.openxmlformats.org/officeDocument/2006/relationships/image" Target="../media/image6.svg"/></Relationships>
</file>

<file path=ppt/slides/_rels/slide12.xml.rels><?xml version="1.0" encoding="UTF-8" standalone="yes"?>
<Relationships xmlns="http://schemas.openxmlformats.org/package/2006/relationships"><Relationship Id="rId8" Type="http://schemas.openxmlformats.org/officeDocument/2006/relationships/image" Target="../media/image47.sv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notesSlide" Target="../notesSlides/notesSlide11.xml"/><Relationship Id="rId1" Type="http://schemas.openxmlformats.org/officeDocument/2006/relationships/slideLayout" Target="../slideLayouts/slideLayout29.xml"/><Relationship Id="rId6" Type="http://schemas.openxmlformats.org/officeDocument/2006/relationships/image" Target="../media/image45.svg"/><Relationship Id="rId11" Type="http://schemas.openxmlformats.org/officeDocument/2006/relationships/image" Target="../media/image20.svg"/><Relationship Id="rId5" Type="http://schemas.openxmlformats.org/officeDocument/2006/relationships/image" Target="../media/image44.png"/><Relationship Id="rId10" Type="http://schemas.openxmlformats.org/officeDocument/2006/relationships/image" Target="../media/image19.png"/><Relationship Id="rId4" Type="http://schemas.openxmlformats.org/officeDocument/2006/relationships/image" Target="../media/image43.svg"/><Relationship Id="rId9" Type="http://schemas.openxmlformats.org/officeDocument/2006/relationships/image" Target="../media/image1.png"/></Relationships>
</file>

<file path=ppt/slides/_rels/slide1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49.svg"/><Relationship Id="rId7" Type="http://schemas.openxmlformats.org/officeDocument/2006/relationships/image" Target="../media/image47.svg"/><Relationship Id="rId12" Type="http://schemas.openxmlformats.org/officeDocument/2006/relationships/image" Target="../media/image20.svg"/><Relationship Id="rId2" Type="http://schemas.openxmlformats.org/officeDocument/2006/relationships/image" Target="../media/image48.png"/><Relationship Id="rId1" Type="http://schemas.openxmlformats.org/officeDocument/2006/relationships/slideLayout" Target="../slideLayouts/slideLayout29.xml"/><Relationship Id="rId6" Type="http://schemas.openxmlformats.org/officeDocument/2006/relationships/image" Target="../media/image46.png"/><Relationship Id="rId11" Type="http://schemas.openxmlformats.org/officeDocument/2006/relationships/image" Target="../media/image19.png"/><Relationship Id="rId5" Type="http://schemas.openxmlformats.org/officeDocument/2006/relationships/image" Target="../media/image51.svg"/><Relationship Id="rId10" Type="http://schemas.openxmlformats.org/officeDocument/2006/relationships/image" Target="../media/image1.png"/><Relationship Id="rId4" Type="http://schemas.openxmlformats.org/officeDocument/2006/relationships/image" Target="../media/image50.png"/><Relationship Id="rId9" Type="http://schemas.openxmlformats.org/officeDocument/2006/relationships/image" Target="../media/image4.svg"/></Relationships>
</file>

<file path=ppt/slides/_rels/slide14.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4.svg"/><Relationship Id="rId3" Type="http://schemas.openxmlformats.org/officeDocument/2006/relationships/image" Target="../media/image52.png"/><Relationship Id="rId7" Type="http://schemas.openxmlformats.org/officeDocument/2006/relationships/image" Target="../media/image55.png"/><Relationship Id="rId12"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8.xml"/><Relationship Id="rId6" Type="http://schemas.openxmlformats.org/officeDocument/2006/relationships/image" Target="../media/image1.png"/><Relationship Id="rId11" Type="http://schemas.openxmlformats.org/officeDocument/2006/relationships/image" Target="../media/image47.svg"/><Relationship Id="rId5" Type="http://schemas.openxmlformats.org/officeDocument/2006/relationships/image" Target="../media/image54.png"/><Relationship Id="rId10" Type="http://schemas.openxmlformats.org/officeDocument/2006/relationships/image" Target="../media/image46.png"/><Relationship Id="rId4" Type="http://schemas.openxmlformats.org/officeDocument/2006/relationships/image" Target="../media/image53.png"/><Relationship Id="rId9" Type="http://schemas.openxmlformats.org/officeDocument/2006/relationships/image" Target="../media/image20.svg"/><Relationship Id="rId14" Type="http://schemas.openxmlformats.org/officeDocument/2006/relationships/image" Target="../media/image56.png"/></Relationships>
</file>

<file path=ppt/slides/_rels/slide15.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9.xml"/><Relationship Id="rId6" Type="http://schemas.openxmlformats.org/officeDocument/2006/relationships/image" Target="../media/image20.svg"/><Relationship Id="rId5" Type="http://schemas.openxmlformats.org/officeDocument/2006/relationships/image" Target="../media/image19.png"/><Relationship Id="rId10" Type="http://schemas.openxmlformats.org/officeDocument/2006/relationships/image" Target="../media/image47.svg"/><Relationship Id="rId4" Type="http://schemas.openxmlformats.org/officeDocument/2006/relationships/image" Target="../media/image57.png"/><Relationship Id="rId9" Type="http://schemas.openxmlformats.org/officeDocument/2006/relationships/image" Target="../media/image46.png"/></Relationships>
</file>

<file path=ppt/slides/_rels/slide16.xml.rels><?xml version="1.0" encoding="UTF-8" standalone="yes"?>
<Relationships xmlns="http://schemas.openxmlformats.org/package/2006/relationships"><Relationship Id="rId8" Type="http://schemas.openxmlformats.org/officeDocument/2006/relationships/image" Target="../media/image47.svg"/><Relationship Id="rId13" Type="http://schemas.openxmlformats.org/officeDocument/2006/relationships/image" Target="../media/image61.jpeg"/><Relationship Id="rId3" Type="http://schemas.openxmlformats.org/officeDocument/2006/relationships/image" Target="../media/image3.png"/><Relationship Id="rId7" Type="http://schemas.openxmlformats.org/officeDocument/2006/relationships/image" Target="../media/image46.png"/><Relationship Id="rId12" Type="http://schemas.openxmlformats.org/officeDocument/2006/relationships/image" Target="../media/image60.png"/><Relationship Id="rId2" Type="http://schemas.openxmlformats.org/officeDocument/2006/relationships/notesSlide" Target="../notesSlides/notesSlide14.xml"/><Relationship Id="rId1" Type="http://schemas.openxmlformats.org/officeDocument/2006/relationships/slideLayout" Target="../slideLayouts/slideLayout29.xml"/><Relationship Id="rId6" Type="http://schemas.openxmlformats.org/officeDocument/2006/relationships/image" Target="../media/image59.png"/><Relationship Id="rId11" Type="http://schemas.openxmlformats.org/officeDocument/2006/relationships/image" Target="../media/image20.svg"/><Relationship Id="rId5" Type="http://schemas.openxmlformats.org/officeDocument/2006/relationships/image" Target="../media/image58.png"/><Relationship Id="rId10" Type="http://schemas.openxmlformats.org/officeDocument/2006/relationships/image" Target="../media/image19.png"/><Relationship Id="rId4" Type="http://schemas.openxmlformats.org/officeDocument/2006/relationships/image" Target="../media/image4.svg"/><Relationship Id="rId9" Type="http://schemas.openxmlformats.org/officeDocument/2006/relationships/image" Target="../media/image1.png"/></Relationships>
</file>

<file path=ppt/slides/_rels/slide17.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62.png"/><Relationship Id="rId7" Type="http://schemas.openxmlformats.org/officeDocument/2006/relationships/image" Target="../media/image4.svg"/><Relationship Id="rId2" Type="http://schemas.openxmlformats.org/officeDocument/2006/relationships/notesSlide" Target="../notesSlides/notesSlide15.xml"/><Relationship Id="rId1" Type="http://schemas.openxmlformats.org/officeDocument/2006/relationships/slideLayout" Target="../slideLayouts/slideLayout29.xml"/><Relationship Id="rId6" Type="http://schemas.openxmlformats.org/officeDocument/2006/relationships/image" Target="../media/image3.png"/><Relationship Id="rId5" Type="http://schemas.openxmlformats.org/officeDocument/2006/relationships/image" Target="../media/image47.svg"/><Relationship Id="rId10" Type="http://schemas.openxmlformats.org/officeDocument/2006/relationships/image" Target="../media/image20.svg"/><Relationship Id="rId4" Type="http://schemas.openxmlformats.org/officeDocument/2006/relationships/image" Target="../media/image46.png"/><Relationship Id="rId9" Type="http://schemas.openxmlformats.org/officeDocument/2006/relationships/image" Target="../media/image19.png"/></Relationships>
</file>

<file path=ppt/slides/_rels/slide18.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65.png"/><Relationship Id="rId3" Type="http://schemas.openxmlformats.org/officeDocument/2006/relationships/image" Target="../media/image3.png"/><Relationship Id="rId7" Type="http://schemas.openxmlformats.org/officeDocument/2006/relationships/image" Target="../media/image1.png"/><Relationship Id="rId12" Type="http://schemas.openxmlformats.org/officeDocument/2006/relationships/image" Target="../media/image64.png"/><Relationship Id="rId2" Type="http://schemas.openxmlformats.org/officeDocument/2006/relationships/notesSlide" Target="../notesSlides/notesSlide16.xml"/><Relationship Id="rId1" Type="http://schemas.openxmlformats.org/officeDocument/2006/relationships/slideLayout" Target="../slideLayouts/slideLayout29.xml"/><Relationship Id="rId6" Type="http://schemas.openxmlformats.org/officeDocument/2006/relationships/image" Target="../media/image45.svg"/><Relationship Id="rId11" Type="http://schemas.openxmlformats.org/officeDocument/2006/relationships/hyperlink" Target="https://www.ufolep.org/modules/kameleon/upload/Ufolep_39_dec_2019_BD.pdf" TargetMode="External"/><Relationship Id="rId5" Type="http://schemas.openxmlformats.org/officeDocument/2006/relationships/image" Target="../media/image44.png"/><Relationship Id="rId10" Type="http://schemas.openxmlformats.org/officeDocument/2006/relationships/image" Target="../media/image63.jpeg"/><Relationship Id="rId4" Type="http://schemas.openxmlformats.org/officeDocument/2006/relationships/image" Target="../media/image4.svg"/><Relationship Id="rId9" Type="http://schemas.openxmlformats.org/officeDocument/2006/relationships/image" Target="../media/image20.svg"/><Relationship Id="rId14" Type="http://schemas.microsoft.com/office/2007/relationships/hdphoto" Target="../media/hdphoto1.wdp"/></Relationships>
</file>

<file path=ppt/slides/_rels/slide19.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49.svg"/><Relationship Id="rId7" Type="http://schemas.openxmlformats.org/officeDocument/2006/relationships/image" Target="../media/image45.svg"/><Relationship Id="rId2" Type="http://schemas.openxmlformats.org/officeDocument/2006/relationships/image" Target="../media/image48.png"/><Relationship Id="rId1" Type="http://schemas.openxmlformats.org/officeDocument/2006/relationships/slideLayout" Target="../slideLayouts/slideLayout29.xml"/><Relationship Id="rId6" Type="http://schemas.openxmlformats.org/officeDocument/2006/relationships/image" Target="../media/image44.png"/><Relationship Id="rId5" Type="http://schemas.openxmlformats.org/officeDocument/2006/relationships/image" Target="../media/image51.svg"/><Relationship Id="rId10" Type="http://schemas.openxmlformats.org/officeDocument/2006/relationships/image" Target="../media/image20.svg"/><Relationship Id="rId4" Type="http://schemas.openxmlformats.org/officeDocument/2006/relationships/image" Target="../media/image50.png"/><Relationship Id="rId9" Type="http://schemas.openxmlformats.org/officeDocument/2006/relationships/image" Target="../media/image19.png"/></Relationships>
</file>

<file path=ppt/slides/_rels/slide20.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66.png"/><Relationship Id="rId7"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9.xml"/><Relationship Id="rId6" Type="http://schemas.openxmlformats.org/officeDocument/2006/relationships/image" Target="../media/image4.svg"/><Relationship Id="rId11" Type="http://schemas.openxmlformats.org/officeDocument/2006/relationships/image" Target="../media/image45.svg"/><Relationship Id="rId5" Type="http://schemas.openxmlformats.org/officeDocument/2006/relationships/image" Target="../media/image3.png"/><Relationship Id="rId10" Type="http://schemas.openxmlformats.org/officeDocument/2006/relationships/image" Target="../media/image44.png"/><Relationship Id="rId4" Type="http://schemas.openxmlformats.org/officeDocument/2006/relationships/image" Target="../media/image67.png"/><Relationship Id="rId9" Type="http://schemas.openxmlformats.org/officeDocument/2006/relationships/image" Target="../media/image20.svg"/></Relationships>
</file>

<file path=ppt/slides/_rels/slide2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49.svg"/><Relationship Id="rId7" Type="http://schemas.openxmlformats.org/officeDocument/2006/relationships/image" Target="../media/image43.svg"/><Relationship Id="rId2" Type="http://schemas.openxmlformats.org/officeDocument/2006/relationships/image" Target="../media/image48.png"/><Relationship Id="rId1" Type="http://schemas.openxmlformats.org/officeDocument/2006/relationships/slideLayout" Target="../slideLayouts/slideLayout29.xml"/><Relationship Id="rId6" Type="http://schemas.openxmlformats.org/officeDocument/2006/relationships/image" Target="../media/image42.png"/><Relationship Id="rId5" Type="http://schemas.openxmlformats.org/officeDocument/2006/relationships/image" Target="../media/image51.svg"/><Relationship Id="rId10" Type="http://schemas.openxmlformats.org/officeDocument/2006/relationships/image" Target="../media/image20.svg"/><Relationship Id="rId4" Type="http://schemas.openxmlformats.org/officeDocument/2006/relationships/image" Target="../media/image50.png"/><Relationship Id="rId9" Type="http://schemas.openxmlformats.org/officeDocument/2006/relationships/image" Target="../media/image19.png"/></Relationships>
</file>

<file path=ppt/slides/_rels/slide22.xml.rels><?xml version="1.0" encoding="UTF-8" standalone="yes"?>
<Relationships xmlns="http://schemas.openxmlformats.org/package/2006/relationships"><Relationship Id="rId8" Type="http://schemas.openxmlformats.org/officeDocument/2006/relationships/image" Target="../media/image20.svg"/><Relationship Id="rId13" Type="http://schemas.openxmlformats.org/officeDocument/2006/relationships/image" Target="../media/image70.png"/><Relationship Id="rId3" Type="http://schemas.openxmlformats.org/officeDocument/2006/relationships/image" Target="../media/image68.png"/><Relationship Id="rId7" Type="http://schemas.openxmlformats.org/officeDocument/2006/relationships/image" Target="../media/image19.png"/><Relationship Id="rId12" Type="http://schemas.microsoft.com/office/2007/relationships/hdphoto" Target="../media/hdphoto2.wdp"/><Relationship Id="rId2" Type="http://schemas.openxmlformats.org/officeDocument/2006/relationships/notesSlide" Target="../notesSlides/notesSlide18.xml"/><Relationship Id="rId1" Type="http://schemas.openxmlformats.org/officeDocument/2006/relationships/slideLayout" Target="../slideLayouts/slideLayout29.xml"/><Relationship Id="rId6" Type="http://schemas.openxmlformats.org/officeDocument/2006/relationships/image" Target="../media/image4.svg"/><Relationship Id="rId11" Type="http://schemas.openxmlformats.org/officeDocument/2006/relationships/image" Target="../media/image69.png"/><Relationship Id="rId5" Type="http://schemas.openxmlformats.org/officeDocument/2006/relationships/image" Target="../media/image3.png"/><Relationship Id="rId10" Type="http://schemas.openxmlformats.org/officeDocument/2006/relationships/image" Target="../media/image43.svg"/><Relationship Id="rId4" Type="http://schemas.openxmlformats.org/officeDocument/2006/relationships/image" Target="../media/image1.png"/><Relationship Id="rId9" Type="http://schemas.openxmlformats.org/officeDocument/2006/relationships/image" Target="../media/image42.png"/></Relationships>
</file>

<file path=ppt/slides/_rels/slide23.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png"/><Relationship Id="rId7"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29.xml"/><Relationship Id="rId6" Type="http://schemas.openxmlformats.org/officeDocument/2006/relationships/image" Target="../media/image43.svg"/><Relationship Id="rId11" Type="http://schemas.openxmlformats.org/officeDocument/2006/relationships/image" Target="../media/image72.png"/><Relationship Id="rId5" Type="http://schemas.openxmlformats.org/officeDocument/2006/relationships/image" Target="../media/image42.png"/><Relationship Id="rId10" Type="http://schemas.openxmlformats.org/officeDocument/2006/relationships/image" Target="../media/image4.svg"/><Relationship Id="rId4" Type="http://schemas.openxmlformats.org/officeDocument/2006/relationships/image" Target="../media/image71.png"/><Relationship Id="rId9" Type="http://schemas.openxmlformats.org/officeDocument/2006/relationships/image" Target="../media/image3.png"/></Relationships>
</file>

<file path=ppt/slides/_rels/slide24.xml.rels><?xml version="1.0" encoding="UTF-8" standalone="yes"?>
<Relationships xmlns="http://schemas.openxmlformats.org/package/2006/relationships"><Relationship Id="rId8" Type="http://schemas.openxmlformats.org/officeDocument/2006/relationships/image" Target="../media/image73.jpeg"/><Relationship Id="rId3" Type="http://schemas.openxmlformats.org/officeDocument/2006/relationships/image" Target="../media/image3.png"/><Relationship Id="rId7" Type="http://schemas.openxmlformats.org/officeDocument/2006/relationships/image" Target="../media/image20.svg"/><Relationship Id="rId2" Type="http://schemas.openxmlformats.org/officeDocument/2006/relationships/notesSlide" Target="../notesSlides/notesSlide20.xml"/><Relationship Id="rId1" Type="http://schemas.openxmlformats.org/officeDocument/2006/relationships/slideLayout" Target="../slideLayouts/slideLayout29.xml"/><Relationship Id="rId6" Type="http://schemas.openxmlformats.org/officeDocument/2006/relationships/image" Target="../media/image19.png"/><Relationship Id="rId11" Type="http://schemas.openxmlformats.org/officeDocument/2006/relationships/image" Target="../media/image75.svg"/><Relationship Id="rId5" Type="http://schemas.openxmlformats.org/officeDocument/2006/relationships/image" Target="../media/image1.png"/><Relationship Id="rId10" Type="http://schemas.openxmlformats.org/officeDocument/2006/relationships/image" Target="../media/image74.png"/><Relationship Id="rId4" Type="http://schemas.openxmlformats.org/officeDocument/2006/relationships/image" Target="../media/image4.svg"/><Relationship Id="rId9" Type="http://schemas.openxmlformats.org/officeDocument/2006/relationships/hyperlink" Target="https://www.flickr.com/photos/styeb/2565378964/"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9.xml"/><Relationship Id="rId5" Type="http://schemas.openxmlformats.org/officeDocument/2006/relationships/image" Target="../media/image8.png"/><Relationship Id="rId4" Type="http://schemas.openxmlformats.org/officeDocument/2006/relationships/image" Target="../media/image6.svg"/></Relationships>
</file>

<file path=ppt/slides/_rels/slide26.xml.rels><?xml version="1.0" encoding="UTF-8" standalone="yes"?>
<Relationships xmlns="http://schemas.openxmlformats.org/package/2006/relationships"><Relationship Id="rId8" Type="http://schemas.openxmlformats.org/officeDocument/2006/relationships/image" Target="../media/image81.png"/><Relationship Id="rId13" Type="http://schemas.openxmlformats.org/officeDocument/2006/relationships/image" Target="../media/image86.svg"/><Relationship Id="rId3" Type="http://schemas.openxmlformats.org/officeDocument/2006/relationships/image" Target="../media/image76.png"/><Relationship Id="rId7" Type="http://schemas.openxmlformats.org/officeDocument/2006/relationships/image" Target="../media/image80.svg"/><Relationship Id="rId12" Type="http://schemas.openxmlformats.org/officeDocument/2006/relationships/image" Target="../media/image85.png"/><Relationship Id="rId2" Type="http://schemas.openxmlformats.org/officeDocument/2006/relationships/notesSlide" Target="../notesSlides/notesSlide22.xml"/><Relationship Id="rId16" Type="http://schemas.openxmlformats.org/officeDocument/2006/relationships/image" Target="../media/image20.svg"/><Relationship Id="rId1" Type="http://schemas.openxmlformats.org/officeDocument/2006/relationships/slideLayout" Target="../slideLayouts/slideLayout29.xml"/><Relationship Id="rId6" Type="http://schemas.openxmlformats.org/officeDocument/2006/relationships/image" Target="../media/image79.png"/><Relationship Id="rId11" Type="http://schemas.openxmlformats.org/officeDocument/2006/relationships/image" Target="../media/image84.svg"/><Relationship Id="rId5" Type="http://schemas.openxmlformats.org/officeDocument/2006/relationships/image" Target="../media/image78.svg"/><Relationship Id="rId15" Type="http://schemas.openxmlformats.org/officeDocument/2006/relationships/image" Target="../media/image19.png"/><Relationship Id="rId10" Type="http://schemas.openxmlformats.org/officeDocument/2006/relationships/image" Target="../media/image83.png"/><Relationship Id="rId4" Type="http://schemas.openxmlformats.org/officeDocument/2006/relationships/image" Target="../media/image77.png"/><Relationship Id="rId9" Type="http://schemas.openxmlformats.org/officeDocument/2006/relationships/image" Target="../media/image82.svg"/><Relationship Id="rId14" Type="http://schemas.openxmlformats.org/officeDocument/2006/relationships/image" Target="../media/image1.png"/></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29.xml"/><Relationship Id="rId5" Type="http://schemas.openxmlformats.org/officeDocument/2006/relationships/image" Target="../media/image8.png"/><Relationship Id="rId4" Type="http://schemas.openxmlformats.org/officeDocument/2006/relationships/image" Target="../media/image6.svg"/></Relationships>
</file>

<file path=ppt/slides/_rels/slide2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24.xml"/><Relationship Id="rId1" Type="http://schemas.openxmlformats.org/officeDocument/2006/relationships/slideLayout" Target="../slideLayouts/slideLayout29.xml"/><Relationship Id="rId5" Type="http://schemas.openxmlformats.org/officeDocument/2006/relationships/image" Target="../media/image4.sv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0697CDB-621D-481B-9E86-24F47B5EBBEA}"/>
              </a:ext>
            </a:extLst>
          </p:cNvPr>
          <p:cNvSpPr/>
          <p:nvPr/>
        </p:nvSpPr>
        <p:spPr>
          <a:xfrm>
            <a:off x="6439949" y="-16778"/>
            <a:ext cx="5752051" cy="6883167"/>
          </a:xfrm>
          <a:custGeom>
            <a:avLst/>
            <a:gdLst>
              <a:gd name="connsiteX0" fmla="*/ 0 w 3506598"/>
              <a:gd name="connsiteY0" fmla="*/ 0 h 6858000"/>
              <a:gd name="connsiteX1" fmla="*/ 3506598 w 3506598"/>
              <a:gd name="connsiteY1" fmla="*/ 0 h 6858000"/>
              <a:gd name="connsiteX2" fmla="*/ 3506598 w 3506598"/>
              <a:gd name="connsiteY2" fmla="*/ 6858000 h 6858000"/>
              <a:gd name="connsiteX3" fmla="*/ 0 w 3506598"/>
              <a:gd name="connsiteY3" fmla="*/ 6858000 h 6858000"/>
              <a:gd name="connsiteX4" fmla="*/ 0 w 3506598"/>
              <a:gd name="connsiteY4" fmla="*/ 0 h 6858000"/>
              <a:gd name="connsiteX0" fmla="*/ 1375794 w 3506598"/>
              <a:gd name="connsiteY0" fmla="*/ 0 h 6883167"/>
              <a:gd name="connsiteX1" fmla="*/ 3506598 w 3506598"/>
              <a:gd name="connsiteY1" fmla="*/ 25167 h 6883167"/>
              <a:gd name="connsiteX2" fmla="*/ 3506598 w 3506598"/>
              <a:gd name="connsiteY2" fmla="*/ 6883167 h 6883167"/>
              <a:gd name="connsiteX3" fmla="*/ 0 w 3506598"/>
              <a:gd name="connsiteY3" fmla="*/ 6883167 h 6883167"/>
              <a:gd name="connsiteX4" fmla="*/ 1375794 w 3506598"/>
              <a:gd name="connsiteY4" fmla="*/ 0 h 6883167"/>
              <a:gd name="connsiteX0" fmla="*/ 2097247 w 4228051"/>
              <a:gd name="connsiteY0" fmla="*/ 0 h 6891556"/>
              <a:gd name="connsiteX1" fmla="*/ 4228051 w 4228051"/>
              <a:gd name="connsiteY1" fmla="*/ 25167 h 6891556"/>
              <a:gd name="connsiteX2" fmla="*/ 4228051 w 4228051"/>
              <a:gd name="connsiteY2" fmla="*/ 6883167 h 6891556"/>
              <a:gd name="connsiteX3" fmla="*/ 0 w 4228051"/>
              <a:gd name="connsiteY3" fmla="*/ 6891556 h 6891556"/>
              <a:gd name="connsiteX4" fmla="*/ 2097247 w 4228051"/>
              <a:gd name="connsiteY4" fmla="*/ 0 h 6891556"/>
              <a:gd name="connsiteX0" fmla="*/ 1308682 w 4228051"/>
              <a:gd name="connsiteY0" fmla="*/ 0 h 6883167"/>
              <a:gd name="connsiteX1" fmla="*/ 4228051 w 4228051"/>
              <a:gd name="connsiteY1" fmla="*/ 16778 h 6883167"/>
              <a:gd name="connsiteX2" fmla="*/ 4228051 w 4228051"/>
              <a:gd name="connsiteY2" fmla="*/ 6874778 h 6883167"/>
              <a:gd name="connsiteX3" fmla="*/ 0 w 4228051"/>
              <a:gd name="connsiteY3" fmla="*/ 6883167 h 6883167"/>
              <a:gd name="connsiteX4" fmla="*/ 1308682 w 4228051"/>
              <a:gd name="connsiteY4" fmla="*/ 0 h 68831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8051" h="6883167">
                <a:moveTo>
                  <a:pt x="1308682" y="0"/>
                </a:moveTo>
                <a:lnTo>
                  <a:pt x="4228051" y="16778"/>
                </a:lnTo>
                <a:lnTo>
                  <a:pt x="4228051" y="6874778"/>
                </a:lnTo>
                <a:lnTo>
                  <a:pt x="0" y="6883167"/>
                </a:lnTo>
                <a:lnTo>
                  <a:pt x="1308682"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DZ"/>
          </a:p>
        </p:txBody>
      </p:sp>
      <p:pic>
        <p:nvPicPr>
          <p:cNvPr id="2" name="Graphique 1">
            <a:extLst>
              <a:ext uri="{FF2B5EF4-FFF2-40B4-BE49-F238E27FC236}">
                <a16:creationId xmlns:a16="http://schemas.microsoft.com/office/drawing/2014/main" id="{1C4992DC-1C82-44E2-948F-D861B093909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217420" y="413424"/>
            <a:ext cx="10190102" cy="6022762"/>
          </a:xfrm>
          <a:prstGeom prst="rect">
            <a:avLst/>
          </a:prstGeom>
        </p:spPr>
      </p:pic>
      <p:sp>
        <p:nvSpPr>
          <p:cNvPr id="3" name="ZoneTexte 2">
            <a:extLst>
              <a:ext uri="{FF2B5EF4-FFF2-40B4-BE49-F238E27FC236}">
                <a16:creationId xmlns:a16="http://schemas.microsoft.com/office/drawing/2014/main" id="{6FBAC72A-D7AB-4EC7-94EB-56D96894B656}"/>
              </a:ext>
            </a:extLst>
          </p:cNvPr>
          <p:cNvSpPr txBox="1"/>
          <p:nvPr/>
        </p:nvSpPr>
        <p:spPr>
          <a:xfrm>
            <a:off x="2119619" y="807938"/>
            <a:ext cx="9483480" cy="3046988"/>
          </a:xfrm>
          <a:prstGeom prst="rect">
            <a:avLst/>
          </a:prstGeom>
          <a:noFill/>
          <a:effectLst/>
        </p:spPr>
        <p:txBody>
          <a:bodyPr wrap="square" rtlCol="0">
            <a:spAutoFit/>
          </a:bodyPr>
          <a:lstStyle/>
          <a:p>
            <a:pPr algn="ctr"/>
            <a:r>
              <a:rPr lang="fr-FR" sz="9600" spc="300">
                <a:solidFill>
                  <a:schemeClr val="tx1">
                    <a:lumMod val="75000"/>
                    <a:lumOff val="25000"/>
                  </a:schemeClr>
                </a:solidFill>
                <a:latin typeface="K2D SemiBold" panose="00000700000000000000" pitchFamily="2" charset="-34"/>
                <a:ea typeface="Expo M" panose="02030504000101010101" pitchFamily="18" charset="-127"/>
                <a:cs typeface="K2D SemiBold" panose="00000700000000000000" pitchFamily="2" charset="-34"/>
              </a:rPr>
              <a:t>Subvention ANS</a:t>
            </a:r>
          </a:p>
          <a:p>
            <a:pPr algn="ctr"/>
            <a:r>
              <a:rPr lang="fr-FR" sz="9600" spc="300">
                <a:solidFill>
                  <a:schemeClr val="tx1">
                    <a:lumMod val="75000"/>
                    <a:lumOff val="25000"/>
                  </a:schemeClr>
                </a:solidFill>
                <a:latin typeface="K2D SemiBold" panose="00000700000000000000" pitchFamily="2" charset="-34"/>
                <a:ea typeface="Expo M" panose="02030504000101010101" pitchFamily="18" charset="-127"/>
                <a:cs typeface="K2D SemiBold" panose="00000700000000000000" pitchFamily="2" charset="-34"/>
              </a:rPr>
              <a:t>pour ton association</a:t>
            </a:r>
            <a:endParaRPr lang="fr-DZ" sz="9600" spc="300">
              <a:solidFill>
                <a:schemeClr val="tx1">
                  <a:lumMod val="75000"/>
                  <a:lumOff val="25000"/>
                </a:schemeClr>
              </a:solidFill>
              <a:latin typeface="K2D SemiBold" panose="00000700000000000000" pitchFamily="2" charset="-34"/>
              <a:ea typeface="Expo M" panose="02030504000101010101" pitchFamily="18" charset="-127"/>
              <a:cs typeface="K2D SemiBold" panose="00000700000000000000" pitchFamily="2" charset="-34"/>
            </a:endParaRPr>
          </a:p>
        </p:txBody>
      </p:sp>
      <p:pic>
        <p:nvPicPr>
          <p:cNvPr id="7" name="Image 6" descr="Une image contenant alimentation, dessin&#10;&#10;Description générée automatiquement">
            <a:extLst>
              <a:ext uri="{FF2B5EF4-FFF2-40B4-BE49-F238E27FC236}">
                <a16:creationId xmlns:a16="http://schemas.microsoft.com/office/drawing/2014/main" id="{7AE930B1-C5D2-485B-8659-0279C0476399}"/>
              </a:ext>
            </a:extLst>
          </p:cNvPr>
          <p:cNvPicPr>
            <a:picLocks noChangeAspect="1"/>
          </p:cNvPicPr>
          <p:nvPr/>
        </p:nvPicPr>
        <p:blipFill>
          <a:blip r:embed="rId5"/>
          <a:stretch>
            <a:fillRect/>
          </a:stretch>
        </p:blipFill>
        <p:spPr>
          <a:xfrm>
            <a:off x="-72874" y="5498410"/>
            <a:ext cx="2901772" cy="1367979"/>
          </a:xfrm>
          <a:prstGeom prst="rect">
            <a:avLst/>
          </a:prstGeom>
        </p:spPr>
      </p:pic>
      <p:pic>
        <p:nvPicPr>
          <p:cNvPr id="9" name="Image 8">
            <a:extLst>
              <a:ext uri="{FF2B5EF4-FFF2-40B4-BE49-F238E27FC236}">
                <a16:creationId xmlns:a16="http://schemas.microsoft.com/office/drawing/2014/main" id="{9E50B4F8-D513-4CEC-962D-83EE9E05E07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4066" y="152236"/>
            <a:ext cx="3069854" cy="850133"/>
          </a:xfrm>
          <a:prstGeom prst="rect">
            <a:avLst/>
          </a:prstGeom>
        </p:spPr>
      </p:pic>
      <p:pic>
        <p:nvPicPr>
          <p:cNvPr id="11" name="Graphique 10">
            <a:extLst>
              <a:ext uri="{FF2B5EF4-FFF2-40B4-BE49-F238E27FC236}">
                <a16:creationId xmlns:a16="http://schemas.microsoft.com/office/drawing/2014/main" id="{A92350DD-2AD0-4448-BF7F-3B45CF20B46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990001" y="6120424"/>
            <a:ext cx="981109" cy="515330"/>
          </a:xfrm>
          <a:prstGeom prst="rect">
            <a:avLst/>
          </a:prstGeom>
        </p:spPr>
      </p:pic>
    </p:spTree>
    <p:extLst>
      <p:ext uri="{BB962C8B-B14F-4D97-AF65-F5344CB8AC3E}">
        <p14:creationId xmlns:p14="http://schemas.microsoft.com/office/powerpoint/2010/main" val="27034639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Graphique 13">
            <a:extLst>
              <a:ext uri="{FF2B5EF4-FFF2-40B4-BE49-F238E27FC236}">
                <a16:creationId xmlns:a16="http://schemas.microsoft.com/office/drawing/2014/main" id="{4A5D2DA6-186E-472E-BF2A-84402FCE23A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7236705">
            <a:off x="-851654" y="2402706"/>
            <a:ext cx="2864757" cy="2815787"/>
          </a:xfrm>
          <a:prstGeom prst="rect">
            <a:avLst/>
          </a:prstGeom>
        </p:spPr>
      </p:pic>
      <p:pic>
        <p:nvPicPr>
          <p:cNvPr id="16" name="Graphique 15">
            <a:extLst>
              <a:ext uri="{FF2B5EF4-FFF2-40B4-BE49-F238E27FC236}">
                <a16:creationId xmlns:a16="http://schemas.microsoft.com/office/drawing/2014/main" id="{8DF013BA-36D6-4C96-8E23-E6304BAC362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52253" y="3810600"/>
            <a:ext cx="2864757" cy="2600701"/>
          </a:xfrm>
          <a:prstGeom prst="rect">
            <a:avLst/>
          </a:prstGeom>
        </p:spPr>
      </p:pic>
      <p:pic>
        <p:nvPicPr>
          <p:cNvPr id="18" name="Graphique 17">
            <a:extLst>
              <a:ext uri="{FF2B5EF4-FFF2-40B4-BE49-F238E27FC236}">
                <a16:creationId xmlns:a16="http://schemas.microsoft.com/office/drawing/2014/main" id="{A7E8A601-C337-41E2-BF73-1E76E8CEF9A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4436919">
            <a:off x="-172040" y="567373"/>
            <a:ext cx="2168616" cy="2107316"/>
          </a:xfrm>
          <a:prstGeom prst="rect">
            <a:avLst/>
          </a:prstGeom>
        </p:spPr>
      </p:pic>
      <p:pic>
        <p:nvPicPr>
          <p:cNvPr id="20" name="Graphique 19">
            <a:extLst>
              <a:ext uri="{FF2B5EF4-FFF2-40B4-BE49-F238E27FC236}">
                <a16:creationId xmlns:a16="http://schemas.microsoft.com/office/drawing/2014/main" id="{5E67D80B-DE02-4E89-9532-6989E70AE03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rot="3025254">
            <a:off x="-39701" y="5324687"/>
            <a:ext cx="2015320" cy="1952059"/>
          </a:xfrm>
          <a:prstGeom prst="rect">
            <a:avLst/>
          </a:prstGeom>
        </p:spPr>
      </p:pic>
      <p:pic>
        <p:nvPicPr>
          <p:cNvPr id="22" name="Graphique 21">
            <a:extLst>
              <a:ext uri="{FF2B5EF4-FFF2-40B4-BE49-F238E27FC236}">
                <a16:creationId xmlns:a16="http://schemas.microsoft.com/office/drawing/2014/main" id="{C25895B8-078C-4567-B06A-2130FCCCBA2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rot="16032177">
            <a:off x="41834" y="1901801"/>
            <a:ext cx="1772392" cy="1952059"/>
          </a:xfrm>
          <a:prstGeom prst="rect">
            <a:avLst/>
          </a:prstGeom>
        </p:spPr>
      </p:pic>
      <p:sp>
        <p:nvSpPr>
          <p:cNvPr id="23" name="ZoneTexte 22">
            <a:extLst>
              <a:ext uri="{FF2B5EF4-FFF2-40B4-BE49-F238E27FC236}">
                <a16:creationId xmlns:a16="http://schemas.microsoft.com/office/drawing/2014/main" id="{370AD4CA-4D22-449F-B2EE-1F38CDAA6FD8}"/>
              </a:ext>
            </a:extLst>
          </p:cNvPr>
          <p:cNvSpPr txBox="1"/>
          <p:nvPr/>
        </p:nvSpPr>
        <p:spPr>
          <a:xfrm>
            <a:off x="3698276" y="769968"/>
            <a:ext cx="4795447" cy="1015663"/>
          </a:xfrm>
          <a:prstGeom prst="rect">
            <a:avLst/>
          </a:prstGeom>
          <a:noFill/>
        </p:spPr>
        <p:txBody>
          <a:bodyPr wrap="square" rtlCol="0">
            <a:spAutoFit/>
          </a:bodyPr>
          <a:lstStyle/>
          <a:p>
            <a:pPr algn="ctr"/>
            <a:r>
              <a:rPr lang="fr-FR" sz="6000" spc="300">
                <a:solidFill>
                  <a:srgbClr val="B73086"/>
                </a:solidFill>
                <a:latin typeface="K2D SemiBold" panose="00000700000000000000" pitchFamily="2" charset="-34"/>
                <a:ea typeface="Expo M" panose="02030504000101010101" pitchFamily="18" charset="-127"/>
                <a:cs typeface="K2D SemiBold" panose="00000700000000000000" pitchFamily="2" charset="-34"/>
              </a:rPr>
              <a:t>Sommaire</a:t>
            </a:r>
            <a:endParaRPr lang="fr-DZ" sz="6000" spc="300">
              <a:solidFill>
                <a:srgbClr val="B73086"/>
              </a:solidFill>
              <a:latin typeface="K2D SemiBold" panose="00000700000000000000" pitchFamily="2" charset="-34"/>
              <a:ea typeface="Expo M" panose="02030504000101010101" pitchFamily="18" charset="-127"/>
              <a:cs typeface="K2D SemiBold" panose="00000700000000000000" pitchFamily="2" charset="-34"/>
            </a:endParaRPr>
          </a:p>
        </p:txBody>
      </p:sp>
      <p:sp>
        <p:nvSpPr>
          <p:cNvPr id="24" name="ZoneTexte 23">
            <a:hlinkClick r:id="rId13" action="ppaction://hlinksldjump"/>
            <a:extLst>
              <a:ext uri="{FF2B5EF4-FFF2-40B4-BE49-F238E27FC236}">
                <a16:creationId xmlns:a16="http://schemas.microsoft.com/office/drawing/2014/main" id="{F900B967-AE8F-4A1B-B38D-F8EA0B377066}"/>
              </a:ext>
            </a:extLst>
          </p:cNvPr>
          <p:cNvSpPr txBox="1"/>
          <p:nvPr/>
        </p:nvSpPr>
        <p:spPr>
          <a:xfrm>
            <a:off x="3698276" y="2164899"/>
            <a:ext cx="4144174" cy="646331"/>
          </a:xfrm>
          <a:prstGeom prst="rect">
            <a:avLst/>
          </a:prstGeom>
          <a:noFill/>
        </p:spPr>
        <p:txBody>
          <a:bodyPr wrap="square" rtlCol="0">
            <a:spAutoFit/>
          </a:bodyPr>
          <a:lstStyle/>
          <a:p>
            <a:r>
              <a:rPr lang="fr-FR" sz="3600" spc="300">
                <a:latin typeface="K2D Light" panose="00000400000000000000" pitchFamily="2" charset="-34"/>
                <a:ea typeface="Expo M" panose="02030504000101010101" pitchFamily="18" charset="-127"/>
                <a:cs typeface="K2D Light" panose="00000400000000000000" pitchFamily="2" charset="-34"/>
              </a:rPr>
              <a:t>Cadre général</a:t>
            </a:r>
            <a:endParaRPr lang="fr-DZ" sz="3600" spc="300">
              <a:latin typeface="K2D Light" panose="00000400000000000000" pitchFamily="2" charset="-34"/>
              <a:ea typeface="Expo M" panose="02030504000101010101" pitchFamily="18" charset="-127"/>
              <a:cs typeface="K2D Light" panose="00000400000000000000" pitchFamily="2" charset="-34"/>
            </a:endParaRPr>
          </a:p>
        </p:txBody>
      </p:sp>
      <p:sp>
        <p:nvSpPr>
          <p:cNvPr id="25" name="ZoneTexte 24">
            <a:hlinkClick r:id="rId14" action="ppaction://hlinksldjump"/>
            <a:extLst>
              <a:ext uri="{FF2B5EF4-FFF2-40B4-BE49-F238E27FC236}">
                <a16:creationId xmlns:a16="http://schemas.microsoft.com/office/drawing/2014/main" id="{5CDC5468-5BA4-4EE7-B452-3D3901700166}"/>
              </a:ext>
            </a:extLst>
          </p:cNvPr>
          <p:cNvSpPr txBox="1"/>
          <p:nvPr/>
        </p:nvSpPr>
        <p:spPr>
          <a:xfrm>
            <a:off x="3698276" y="4150188"/>
            <a:ext cx="4259836" cy="646331"/>
          </a:xfrm>
          <a:prstGeom prst="rect">
            <a:avLst/>
          </a:prstGeom>
          <a:noFill/>
        </p:spPr>
        <p:txBody>
          <a:bodyPr wrap="square" rtlCol="0">
            <a:spAutoFit/>
          </a:bodyPr>
          <a:lstStyle/>
          <a:p>
            <a:r>
              <a:rPr lang="fr-FR" sz="3600" spc="300">
                <a:latin typeface="K2D Light" panose="00000400000000000000" pitchFamily="2" charset="-34"/>
                <a:ea typeface="Expo M" panose="02030504000101010101" pitchFamily="18" charset="-127"/>
                <a:cs typeface="K2D Light" panose="00000400000000000000" pitchFamily="2" charset="-34"/>
              </a:rPr>
              <a:t>Actions éligibles</a:t>
            </a:r>
            <a:endParaRPr lang="fr-DZ" sz="3600" spc="300">
              <a:latin typeface="K2D Light" panose="00000400000000000000" pitchFamily="2" charset="-34"/>
              <a:ea typeface="Expo M" panose="02030504000101010101" pitchFamily="18" charset="-127"/>
              <a:cs typeface="K2D Light" panose="00000400000000000000" pitchFamily="2" charset="-34"/>
            </a:endParaRPr>
          </a:p>
        </p:txBody>
      </p:sp>
      <p:sp>
        <p:nvSpPr>
          <p:cNvPr id="28" name="ZoneTexte 27">
            <a:hlinkClick r:id="rId15" action="ppaction://hlinksldjump"/>
            <a:extLst>
              <a:ext uri="{FF2B5EF4-FFF2-40B4-BE49-F238E27FC236}">
                <a16:creationId xmlns:a16="http://schemas.microsoft.com/office/drawing/2014/main" id="{F32BC383-00F2-43EE-ABFB-17C81DF4CF31}"/>
              </a:ext>
            </a:extLst>
          </p:cNvPr>
          <p:cNvSpPr txBox="1"/>
          <p:nvPr/>
        </p:nvSpPr>
        <p:spPr>
          <a:xfrm>
            <a:off x="3698276" y="3204601"/>
            <a:ext cx="6987921" cy="646331"/>
          </a:xfrm>
          <a:prstGeom prst="rect">
            <a:avLst/>
          </a:prstGeom>
          <a:noFill/>
        </p:spPr>
        <p:txBody>
          <a:bodyPr wrap="square" rtlCol="0">
            <a:spAutoFit/>
          </a:bodyPr>
          <a:lstStyle/>
          <a:p>
            <a:r>
              <a:rPr lang="fr-FR" sz="3600" spc="300">
                <a:latin typeface="K2D Light" panose="00000400000000000000" pitchFamily="2" charset="-34"/>
                <a:ea typeface="Expo M" panose="02030504000101010101" pitchFamily="18" charset="-127"/>
                <a:cs typeface="K2D Light" panose="00000400000000000000" pitchFamily="2" charset="-34"/>
              </a:rPr>
              <a:t>Bilan actions financées 2024</a:t>
            </a:r>
            <a:endParaRPr lang="fr-DZ" sz="3600" spc="300">
              <a:latin typeface="K2D Light" panose="00000400000000000000" pitchFamily="2" charset="-34"/>
              <a:ea typeface="Expo M" panose="02030504000101010101" pitchFamily="18" charset="-127"/>
              <a:cs typeface="K2D Light" panose="00000400000000000000" pitchFamily="2" charset="-34"/>
            </a:endParaRPr>
          </a:p>
        </p:txBody>
      </p:sp>
      <p:sp>
        <p:nvSpPr>
          <p:cNvPr id="29" name="ZoneTexte 28">
            <a:hlinkClick r:id="rId16" action="ppaction://hlinksldjump"/>
            <a:extLst>
              <a:ext uri="{FF2B5EF4-FFF2-40B4-BE49-F238E27FC236}">
                <a16:creationId xmlns:a16="http://schemas.microsoft.com/office/drawing/2014/main" id="{0116BFD6-7B66-4D10-A7D9-6A26E1453742}"/>
              </a:ext>
            </a:extLst>
          </p:cNvPr>
          <p:cNvSpPr txBox="1"/>
          <p:nvPr/>
        </p:nvSpPr>
        <p:spPr>
          <a:xfrm>
            <a:off x="3745672" y="5095775"/>
            <a:ext cx="4426958" cy="646331"/>
          </a:xfrm>
          <a:prstGeom prst="rect">
            <a:avLst/>
          </a:prstGeom>
          <a:noFill/>
        </p:spPr>
        <p:txBody>
          <a:bodyPr wrap="square" rtlCol="0">
            <a:spAutoFit/>
          </a:bodyPr>
          <a:lstStyle/>
          <a:p>
            <a:r>
              <a:rPr lang="fr-FR" sz="3600" spc="300">
                <a:latin typeface="K2D Light" panose="00000400000000000000" pitchFamily="2" charset="-34"/>
                <a:ea typeface="Expo M" panose="02030504000101010101" pitchFamily="18" charset="-127"/>
                <a:cs typeface="K2D Light" panose="00000400000000000000" pitchFamily="2" charset="-34"/>
              </a:rPr>
              <a:t>Calendrier 2025</a:t>
            </a:r>
            <a:endParaRPr lang="fr-DZ" sz="3600" spc="300">
              <a:latin typeface="K2D Light" panose="00000400000000000000" pitchFamily="2" charset="-34"/>
              <a:ea typeface="Expo M" panose="02030504000101010101" pitchFamily="18" charset="-127"/>
              <a:cs typeface="K2D Light" panose="00000400000000000000" pitchFamily="2" charset="-34"/>
            </a:endParaRPr>
          </a:p>
        </p:txBody>
      </p:sp>
      <p:sp>
        <p:nvSpPr>
          <p:cNvPr id="30" name="ZoneTexte 29">
            <a:hlinkClick r:id="rId17" action="ppaction://hlinksldjump"/>
            <a:extLst>
              <a:ext uri="{FF2B5EF4-FFF2-40B4-BE49-F238E27FC236}">
                <a16:creationId xmlns:a16="http://schemas.microsoft.com/office/drawing/2014/main" id="{2DF7CED4-1206-4657-BCD8-7A82B840CBAB}"/>
              </a:ext>
            </a:extLst>
          </p:cNvPr>
          <p:cNvSpPr txBox="1"/>
          <p:nvPr/>
        </p:nvSpPr>
        <p:spPr>
          <a:xfrm>
            <a:off x="3745672" y="5977550"/>
            <a:ext cx="4313942" cy="646331"/>
          </a:xfrm>
          <a:prstGeom prst="rect">
            <a:avLst/>
          </a:prstGeom>
          <a:noFill/>
        </p:spPr>
        <p:txBody>
          <a:bodyPr wrap="square" rtlCol="0">
            <a:spAutoFit/>
          </a:bodyPr>
          <a:lstStyle/>
          <a:p>
            <a:r>
              <a:rPr lang="fr-FR" sz="3600" spc="300">
                <a:latin typeface="K2D Light" panose="00000400000000000000" pitchFamily="2" charset="-34"/>
                <a:ea typeface="Expo M" panose="02030504000101010101" pitchFamily="18" charset="-127"/>
                <a:cs typeface="K2D Light" panose="00000400000000000000" pitchFamily="2" charset="-34"/>
              </a:rPr>
              <a:t>Contacts</a:t>
            </a:r>
            <a:endParaRPr lang="fr-DZ" sz="3600" spc="300">
              <a:latin typeface="K2D Light" panose="00000400000000000000" pitchFamily="2" charset="-34"/>
              <a:ea typeface="Expo M" panose="02030504000101010101" pitchFamily="18" charset="-127"/>
              <a:cs typeface="K2D Light" panose="00000400000000000000" pitchFamily="2" charset="-34"/>
            </a:endParaRPr>
          </a:p>
        </p:txBody>
      </p:sp>
      <p:sp>
        <p:nvSpPr>
          <p:cNvPr id="31" name="ZoneTexte 30">
            <a:extLst>
              <a:ext uri="{FF2B5EF4-FFF2-40B4-BE49-F238E27FC236}">
                <a16:creationId xmlns:a16="http://schemas.microsoft.com/office/drawing/2014/main" id="{3AC82ED0-EF8F-4C4F-B8B3-47D0992AC522}"/>
              </a:ext>
            </a:extLst>
          </p:cNvPr>
          <p:cNvSpPr txBox="1"/>
          <p:nvPr/>
        </p:nvSpPr>
        <p:spPr>
          <a:xfrm>
            <a:off x="3125282" y="1804051"/>
            <a:ext cx="308344" cy="1107996"/>
          </a:xfrm>
          <a:prstGeom prst="rect">
            <a:avLst/>
          </a:prstGeom>
          <a:noFill/>
        </p:spPr>
        <p:txBody>
          <a:bodyPr wrap="square" rtlCol="0">
            <a:spAutoFit/>
          </a:bodyPr>
          <a:lstStyle/>
          <a:p>
            <a:r>
              <a:rPr lang="fr-FR" sz="6600">
                <a:solidFill>
                  <a:srgbClr val="E5374E"/>
                </a:solidFill>
                <a:latin typeface="K2D Light" panose="00000400000000000000" pitchFamily="2" charset="-34"/>
                <a:cs typeface="K2D Light" panose="00000400000000000000" pitchFamily="2" charset="-34"/>
              </a:rPr>
              <a:t>1</a:t>
            </a:r>
            <a:endParaRPr lang="fr-DZ" sz="6600">
              <a:solidFill>
                <a:srgbClr val="E5374E"/>
              </a:solidFill>
              <a:latin typeface="K2D Light" panose="00000400000000000000" pitchFamily="2" charset="-34"/>
              <a:cs typeface="K2D Light" panose="00000400000000000000" pitchFamily="2" charset="-34"/>
            </a:endParaRPr>
          </a:p>
        </p:txBody>
      </p:sp>
      <p:sp>
        <p:nvSpPr>
          <p:cNvPr id="32" name="ZoneTexte 31">
            <a:extLst>
              <a:ext uri="{FF2B5EF4-FFF2-40B4-BE49-F238E27FC236}">
                <a16:creationId xmlns:a16="http://schemas.microsoft.com/office/drawing/2014/main" id="{BFF9F8EA-FEEE-4C82-B60E-B0A65F5A8D30}"/>
              </a:ext>
            </a:extLst>
          </p:cNvPr>
          <p:cNvSpPr txBox="1"/>
          <p:nvPr/>
        </p:nvSpPr>
        <p:spPr>
          <a:xfrm>
            <a:off x="3125282" y="2864924"/>
            <a:ext cx="308344" cy="1107996"/>
          </a:xfrm>
          <a:prstGeom prst="rect">
            <a:avLst/>
          </a:prstGeom>
          <a:noFill/>
        </p:spPr>
        <p:txBody>
          <a:bodyPr wrap="square" rtlCol="0">
            <a:spAutoFit/>
          </a:bodyPr>
          <a:lstStyle/>
          <a:p>
            <a:r>
              <a:rPr lang="fr-FR" sz="6600">
                <a:solidFill>
                  <a:srgbClr val="E5374E"/>
                </a:solidFill>
                <a:latin typeface="K2D Light" panose="00000400000000000000" pitchFamily="2" charset="-34"/>
                <a:cs typeface="K2D Light" panose="00000400000000000000" pitchFamily="2" charset="-34"/>
              </a:rPr>
              <a:t>2</a:t>
            </a:r>
            <a:endParaRPr lang="fr-DZ" sz="6600">
              <a:solidFill>
                <a:srgbClr val="E5374E"/>
              </a:solidFill>
              <a:latin typeface="K2D Light" panose="00000400000000000000" pitchFamily="2" charset="-34"/>
              <a:cs typeface="K2D Light" panose="00000400000000000000" pitchFamily="2" charset="-34"/>
            </a:endParaRPr>
          </a:p>
        </p:txBody>
      </p:sp>
      <p:sp>
        <p:nvSpPr>
          <p:cNvPr id="33" name="ZoneTexte 32">
            <a:extLst>
              <a:ext uri="{FF2B5EF4-FFF2-40B4-BE49-F238E27FC236}">
                <a16:creationId xmlns:a16="http://schemas.microsoft.com/office/drawing/2014/main" id="{EA1E0D27-801E-4D17-8CB5-CB201949659C}"/>
              </a:ext>
            </a:extLst>
          </p:cNvPr>
          <p:cNvSpPr txBox="1"/>
          <p:nvPr/>
        </p:nvSpPr>
        <p:spPr>
          <a:xfrm>
            <a:off x="3124991" y="3810600"/>
            <a:ext cx="308344" cy="1107996"/>
          </a:xfrm>
          <a:prstGeom prst="rect">
            <a:avLst/>
          </a:prstGeom>
          <a:noFill/>
        </p:spPr>
        <p:txBody>
          <a:bodyPr wrap="square" rtlCol="0">
            <a:spAutoFit/>
          </a:bodyPr>
          <a:lstStyle/>
          <a:p>
            <a:r>
              <a:rPr lang="fr-FR" sz="6600">
                <a:solidFill>
                  <a:srgbClr val="E5374E"/>
                </a:solidFill>
                <a:latin typeface="K2D Light" panose="00000400000000000000" pitchFamily="2" charset="-34"/>
                <a:cs typeface="K2D Light" panose="00000400000000000000" pitchFamily="2" charset="-34"/>
              </a:rPr>
              <a:t>3</a:t>
            </a:r>
            <a:endParaRPr lang="fr-DZ" sz="6600">
              <a:solidFill>
                <a:srgbClr val="E5374E"/>
              </a:solidFill>
              <a:latin typeface="K2D Light" panose="00000400000000000000" pitchFamily="2" charset="-34"/>
              <a:cs typeface="K2D Light" panose="00000400000000000000" pitchFamily="2" charset="-34"/>
            </a:endParaRPr>
          </a:p>
        </p:txBody>
      </p:sp>
      <p:sp>
        <p:nvSpPr>
          <p:cNvPr id="34" name="ZoneTexte 33">
            <a:extLst>
              <a:ext uri="{FF2B5EF4-FFF2-40B4-BE49-F238E27FC236}">
                <a16:creationId xmlns:a16="http://schemas.microsoft.com/office/drawing/2014/main" id="{27B91AA0-9339-47EB-99B3-98D016DB10E7}"/>
              </a:ext>
            </a:extLst>
          </p:cNvPr>
          <p:cNvSpPr txBox="1"/>
          <p:nvPr/>
        </p:nvSpPr>
        <p:spPr>
          <a:xfrm>
            <a:off x="3059278" y="4748946"/>
            <a:ext cx="439770" cy="1107996"/>
          </a:xfrm>
          <a:prstGeom prst="rect">
            <a:avLst/>
          </a:prstGeom>
          <a:noFill/>
        </p:spPr>
        <p:txBody>
          <a:bodyPr wrap="square" rtlCol="0">
            <a:spAutoFit/>
          </a:bodyPr>
          <a:lstStyle/>
          <a:p>
            <a:r>
              <a:rPr lang="fr-FR" sz="6600">
                <a:solidFill>
                  <a:srgbClr val="E5374E"/>
                </a:solidFill>
                <a:latin typeface="K2D Light" panose="00000400000000000000" pitchFamily="2" charset="-34"/>
                <a:cs typeface="K2D Light" panose="00000400000000000000" pitchFamily="2" charset="-34"/>
              </a:rPr>
              <a:t>4</a:t>
            </a:r>
            <a:endParaRPr lang="fr-DZ" sz="6600">
              <a:solidFill>
                <a:srgbClr val="E5374E"/>
              </a:solidFill>
              <a:latin typeface="K2D Light" panose="00000400000000000000" pitchFamily="2" charset="-34"/>
              <a:cs typeface="K2D Light" panose="00000400000000000000" pitchFamily="2" charset="-34"/>
            </a:endParaRPr>
          </a:p>
        </p:txBody>
      </p:sp>
      <p:sp>
        <p:nvSpPr>
          <p:cNvPr id="35" name="ZoneTexte 34">
            <a:extLst>
              <a:ext uri="{FF2B5EF4-FFF2-40B4-BE49-F238E27FC236}">
                <a16:creationId xmlns:a16="http://schemas.microsoft.com/office/drawing/2014/main" id="{9F395C35-33E3-4EF4-A24D-4801088BE368}"/>
              </a:ext>
            </a:extLst>
          </p:cNvPr>
          <p:cNvSpPr txBox="1"/>
          <p:nvPr/>
        </p:nvSpPr>
        <p:spPr>
          <a:xfrm>
            <a:off x="3082186" y="5647499"/>
            <a:ext cx="439770" cy="1107996"/>
          </a:xfrm>
          <a:prstGeom prst="rect">
            <a:avLst/>
          </a:prstGeom>
          <a:noFill/>
        </p:spPr>
        <p:txBody>
          <a:bodyPr wrap="square" rtlCol="0">
            <a:spAutoFit/>
          </a:bodyPr>
          <a:lstStyle/>
          <a:p>
            <a:r>
              <a:rPr lang="fr-FR" sz="6600">
                <a:solidFill>
                  <a:srgbClr val="E5374E"/>
                </a:solidFill>
                <a:latin typeface="K2D Light" panose="00000400000000000000" pitchFamily="2" charset="-34"/>
                <a:cs typeface="K2D Light" panose="00000400000000000000" pitchFamily="2" charset="-34"/>
              </a:rPr>
              <a:t>5</a:t>
            </a:r>
            <a:endParaRPr lang="fr-DZ" sz="6600">
              <a:solidFill>
                <a:srgbClr val="E5374E"/>
              </a:solidFill>
              <a:latin typeface="K2D Light" panose="00000400000000000000" pitchFamily="2" charset="-34"/>
              <a:cs typeface="K2D Light" panose="00000400000000000000" pitchFamily="2" charset="-34"/>
            </a:endParaRPr>
          </a:p>
        </p:txBody>
      </p:sp>
    </p:spTree>
    <p:extLst>
      <p:ext uri="{BB962C8B-B14F-4D97-AF65-F5344CB8AC3E}">
        <p14:creationId xmlns:p14="http://schemas.microsoft.com/office/powerpoint/2010/main" val="1035407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8" grpId="0"/>
      <p:bldP spid="29" grpId="0"/>
      <p:bldP spid="30" grpId="0"/>
      <p:bldP spid="31" grpId="0"/>
      <p:bldP spid="32" grpId="0"/>
      <p:bldP spid="33" grpId="0"/>
      <p:bldP spid="34" grpId="0"/>
      <p:bldP spid="3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que 3">
            <a:extLst>
              <a:ext uri="{FF2B5EF4-FFF2-40B4-BE49-F238E27FC236}">
                <a16:creationId xmlns:a16="http://schemas.microsoft.com/office/drawing/2014/main" id="{74AA6BA5-FF4E-44C5-B288-44C4E1040C2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982069" y="112585"/>
            <a:ext cx="8533531" cy="6331613"/>
          </a:xfrm>
          <a:prstGeom prst="rect">
            <a:avLst/>
          </a:prstGeom>
        </p:spPr>
      </p:pic>
      <p:sp>
        <p:nvSpPr>
          <p:cNvPr id="2" name="ZoneTexte 1">
            <a:extLst>
              <a:ext uri="{FF2B5EF4-FFF2-40B4-BE49-F238E27FC236}">
                <a16:creationId xmlns:a16="http://schemas.microsoft.com/office/drawing/2014/main" id="{81733D2D-60FE-4E7F-8F96-C7569D052227}"/>
              </a:ext>
            </a:extLst>
          </p:cNvPr>
          <p:cNvSpPr txBox="1"/>
          <p:nvPr/>
        </p:nvSpPr>
        <p:spPr>
          <a:xfrm>
            <a:off x="3138708" y="2770561"/>
            <a:ext cx="5914585" cy="1015663"/>
          </a:xfrm>
          <a:prstGeom prst="rect">
            <a:avLst/>
          </a:prstGeom>
          <a:noFill/>
        </p:spPr>
        <p:txBody>
          <a:bodyPr wrap="square" rtlCol="0">
            <a:spAutoFit/>
          </a:bodyPr>
          <a:lstStyle/>
          <a:p>
            <a:pPr algn="ctr"/>
            <a:r>
              <a:rPr lang="fr-FR" sz="6000" spc="300">
                <a:solidFill>
                  <a:schemeClr val="tx1">
                    <a:lumMod val="75000"/>
                    <a:lumOff val="25000"/>
                  </a:schemeClr>
                </a:solidFill>
                <a:latin typeface="K2D Light" panose="00000400000000000000" pitchFamily="2" charset="-34"/>
                <a:ea typeface="Expo M" panose="02030504000101010101" pitchFamily="18" charset="-127"/>
                <a:cs typeface="K2D Light" panose="00000400000000000000" pitchFamily="2" charset="-34"/>
              </a:rPr>
              <a:t>1. Cadre général</a:t>
            </a:r>
            <a:endParaRPr lang="fr-DZ" sz="6000" spc="300">
              <a:solidFill>
                <a:schemeClr val="tx1">
                  <a:lumMod val="75000"/>
                  <a:lumOff val="25000"/>
                </a:schemeClr>
              </a:solidFill>
              <a:latin typeface="K2D Light" panose="00000400000000000000" pitchFamily="2" charset="-34"/>
              <a:ea typeface="Expo M" panose="02030504000101010101" pitchFamily="18" charset="-127"/>
              <a:cs typeface="K2D Light" panose="00000400000000000000" pitchFamily="2" charset="-34"/>
            </a:endParaRPr>
          </a:p>
        </p:txBody>
      </p:sp>
      <p:pic>
        <p:nvPicPr>
          <p:cNvPr id="6" name="Image 5">
            <a:extLst>
              <a:ext uri="{FF2B5EF4-FFF2-40B4-BE49-F238E27FC236}">
                <a16:creationId xmlns:a16="http://schemas.microsoft.com/office/drawing/2014/main" id="{375FF882-F39D-4C64-A864-4CF736CC7B1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78646" y="5938495"/>
            <a:ext cx="2433271" cy="673844"/>
          </a:xfrm>
          <a:prstGeom prst="rect">
            <a:avLst/>
          </a:prstGeom>
        </p:spPr>
      </p:pic>
    </p:spTree>
    <p:extLst>
      <p:ext uri="{BB962C8B-B14F-4D97-AF65-F5344CB8AC3E}">
        <p14:creationId xmlns:p14="http://schemas.microsoft.com/office/powerpoint/2010/main" val="35630325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DBE009-E34A-443F-B91B-CFBC0117EB5E}"/>
              </a:ext>
            </a:extLst>
          </p:cNvPr>
          <p:cNvSpPr/>
          <p:nvPr/>
        </p:nvSpPr>
        <p:spPr>
          <a:xfrm>
            <a:off x="6531398" y="0"/>
            <a:ext cx="4139968"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DZ"/>
          </a:p>
        </p:txBody>
      </p:sp>
      <p:sp>
        <p:nvSpPr>
          <p:cNvPr id="3" name="ZoneTexte 2">
            <a:extLst>
              <a:ext uri="{FF2B5EF4-FFF2-40B4-BE49-F238E27FC236}">
                <a16:creationId xmlns:a16="http://schemas.microsoft.com/office/drawing/2014/main" id="{4539AB05-4D6A-4A99-849D-F32C1B201F02}"/>
              </a:ext>
            </a:extLst>
          </p:cNvPr>
          <p:cNvSpPr txBox="1"/>
          <p:nvPr/>
        </p:nvSpPr>
        <p:spPr>
          <a:xfrm>
            <a:off x="641512" y="233736"/>
            <a:ext cx="2323751" cy="584775"/>
          </a:xfrm>
          <a:prstGeom prst="rect">
            <a:avLst/>
          </a:prstGeom>
          <a:noFill/>
        </p:spPr>
        <p:txBody>
          <a:bodyPr wrap="square" rtlCol="0">
            <a:spAutoFit/>
          </a:bodyPr>
          <a:lstStyle/>
          <a:p>
            <a:r>
              <a:rPr lang="fr-FR" sz="3200">
                <a:solidFill>
                  <a:srgbClr val="E5374E"/>
                </a:solidFill>
                <a:latin typeface="K2D" panose="00000500000000000000" pitchFamily="2" charset="-34"/>
                <a:cs typeface="K2D" panose="00000500000000000000" pitchFamily="2" charset="-34"/>
              </a:rPr>
              <a:t>Contexte</a:t>
            </a:r>
            <a:endParaRPr lang="fr-DZ" sz="3200">
              <a:solidFill>
                <a:srgbClr val="E5374E"/>
              </a:solidFill>
              <a:latin typeface="K2D" panose="00000500000000000000" pitchFamily="2" charset="-34"/>
              <a:cs typeface="K2D" panose="00000500000000000000" pitchFamily="2" charset="-34"/>
            </a:endParaRPr>
          </a:p>
        </p:txBody>
      </p:sp>
      <p:sp>
        <p:nvSpPr>
          <p:cNvPr id="4" name="ZoneTexte 3">
            <a:extLst>
              <a:ext uri="{FF2B5EF4-FFF2-40B4-BE49-F238E27FC236}">
                <a16:creationId xmlns:a16="http://schemas.microsoft.com/office/drawing/2014/main" id="{A3079AF8-30BD-4065-91F8-411B77C8B7F9}"/>
              </a:ext>
            </a:extLst>
          </p:cNvPr>
          <p:cNvSpPr txBox="1"/>
          <p:nvPr/>
        </p:nvSpPr>
        <p:spPr>
          <a:xfrm>
            <a:off x="1784692" y="3758555"/>
            <a:ext cx="3563808" cy="1323439"/>
          </a:xfrm>
          <a:prstGeom prst="rect">
            <a:avLst/>
          </a:prstGeom>
          <a:noFill/>
        </p:spPr>
        <p:txBody>
          <a:bodyPr wrap="square" rtlCol="0">
            <a:spAutoFit/>
          </a:bodyPr>
          <a:lstStyle/>
          <a:p>
            <a:pPr algn="ctr"/>
            <a:r>
              <a:rPr lang="fr-FR" sz="2000" b="1">
                <a:solidFill>
                  <a:schemeClr val="tx1">
                    <a:lumMod val="75000"/>
                    <a:lumOff val="25000"/>
                  </a:schemeClr>
                </a:solidFill>
                <a:latin typeface="Microsoft Yi Baiti" panose="03000500000000000000" pitchFamily="66" charset="0"/>
                <a:ea typeface="Microsoft Yi Baiti" panose="03000500000000000000" pitchFamily="66" charset="0"/>
              </a:rPr>
              <a:t>976 actions soutenues </a:t>
            </a:r>
            <a:r>
              <a:rPr lang="fr-FR" sz="2000">
                <a:solidFill>
                  <a:schemeClr val="tx1">
                    <a:lumMod val="75000"/>
                    <a:lumOff val="25000"/>
                  </a:schemeClr>
                </a:solidFill>
                <a:latin typeface="Microsoft Yi Baiti" panose="03000500000000000000" pitchFamily="66" charset="0"/>
                <a:ea typeface="Microsoft Yi Baiti" panose="03000500000000000000" pitchFamily="66" charset="0"/>
              </a:rPr>
              <a:t>par l’ANS</a:t>
            </a:r>
          </a:p>
          <a:p>
            <a:pPr algn="ctr"/>
            <a:r>
              <a:rPr lang="fr-FR" sz="2000">
                <a:solidFill>
                  <a:schemeClr val="tx1">
                    <a:lumMod val="75000"/>
                    <a:lumOff val="25000"/>
                  </a:schemeClr>
                </a:solidFill>
                <a:latin typeface="Microsoft Yi Baiti" panose="03000500000000000000" pitchFamily="66" charset="0"/>
                <a:ea typeface="Microsoft Yi Baiti" panose="03000500000000000000" pitchFamily="66" charset="0"/>
              </a:rPr>
              <a:t>Attribution de </a:t>
            </a:r>
            <a:r>
              <a:rPr lang="fr-FR" sz="2000" b="1">
                <a:solidFill>
                  <a:schemeClr val="tx1">
                    <a:lumMod val="75000"/>
                    <a:lumOff val="25000"/>
                  </a:schemeClr>
                </a:solidFill>
                <a:latin typeface="Microsoft Yi Baiti" panose="03000500000000000000" pitchFamily="66" charset="0"/>
                <a:ea typeface="Microsoft Yi Baiti" panose="03000500000000000000" pitchFamily="66" charset="0"/>
              </a:rPr>
              <a:t>2 378 500 M€</a:t>
            </a:r>
            <a:r>
              <a:rPr lang="fr-FR" sz="2000">
                <a:solidFill>
                  <a:schemeClr val="tx1">
                    <a:lumMod val="75000"/>
                    <a:lumOff val="25000"/>
                  </a:schemeClr>
                </a:solidFill>
                <a:latin typeface="Microsoft Yi Baiti" panose="03000500000000000000" pitchFamily="66" charset="0"/>
                <a:ea typeface="Microsoft Yi Baiti" panose="03000500000000000000" pitchFamily="66" charset="0"/>
              </a:rPr>
              <a:t> dont</a:t>
            </a:r>
            <a:br>
              <a:rPr lang="fr-FR" sz="2000">
                <a:solidFill>
                  <a:schemeClr val="tx1">
                    <a:lumMod val="75000"/>
                    <a:lumOff val="25000"/>
                  </a:schemeClr>
                </a:solidFill>
                <a:latin typeface="Microsoft Yi Baiti" panose="03000500000000000000" pitchFamily="66" charset="0"/>
                <a:ea typeface="Microsoft Yi Baiti" panose="03000500000000000000" pitchFamily="66" charset="0"/>
              </a:rPr>
            </a:br>
            <a:r>
              <a:rPr lang="fr-FR" sz="2000">
                <a:solidFill>
                  <a:schemeClr val="tx1">
                    <a:lumMod val="75000"/>
                    <a:lumOff val="25000"/>
                  </a:schemeClr>
                </a:solidFill>
                <a:latin typeface="Microsoft Yi Baiti" panose="03000500000000000000" pitchFamily="66" charset="0"/>
                <a:ea typeface="Microsoft Yi Baiti" panose="03000500000000000000" pitchFamily="66" charset="0"/>
              </a:rPr>
              <a:t> 197 000€ liés à l’animation pendant les vacances lors des JOP</a:t>
            </a:r>
          </a:p>
        </p:txBody>
      </p:sp>
      <p:sp>
        <p:nvSpPr>
          <p:cNvPr id="5" name="ZoneTexte 4">
            <a:extLst>
              <a:ext uri="{FF2B5EF4-FFF2-40B4-BE49-F238E27FC236}">
                <a16:creationId xmlns:a16="http://schemas.microsoft.com/office/drawing/2014/main" id="{F8AA342A-581D-438B-8F3E-DCE7A5435F58}"/>
              </a:ext>
            </a:extLst>
          </p:cNvPr>
          <p:cNvSpPr txBox="1"/>
          <p:nvPr/>
        </p:nvSpPr>
        <p:spPr>
          <a:xfrm>
            <a:off x="1860644" y="5292015"/>
            <a:ext cx="3486553" cy="1323439"/>
          </a:xfrm>
          <a:prstGeom prst="rect">
            <a:avLst/>
          </a:prstGeom>
          <a:noFill/>
        </p:spPr>
        <p:txBody>
          <a:bodyPr wrap="square" rtlCol="0">
            <a:spAutoFit/>
          </a:bodyPr>
          <a:lstStyle/>
          <a:p>
            <a:pPr algn="ctr"/>
            <a:r>
              <a:rPr lang="fr-FR" sz="2000">
                <a:solidFill>
                  <a:schemeClr val="tx1">
                    <a:lumMod val="75000"/>
                    <a:lumOff val="25000"/>
                  </a:schemeClr>
                </a:solidFill>
                <a:latin typeface="Microsoft Yi Baiti" panose="03000500000000000000" pitchFamily="66" charset="0"/>
                <a:ea typeface="Microsoft Yi Baiti" panose="03000500000000000000" pitchFamily="66" charset="0"/>
              </a:rPr>
              <a:t>Attribution d’une </a:t>
            </a:r>
            <a:r>
              <a:rPr lang="fr-FR" sz="2000" b="1">
                <a:solidFill>
                  <a:srgbClr val="E5374E"/>
                </a:solidFill>
                <a:latin typeface="Microsoft Yi Baiti" panose="03000500000000000000" pitchFamily="66" charset="0"/>
                <a:ea typeface="Microsoft Yi Baiti" panose="03000500000000000000" pitchFamily="66" charset="0"/>
              </a:rPr>
              <a:t>enveloppe de 2.181.500 € </a:t>
            </a:r>
            <a:r>
              <a:rPr lang="fr-FR" sz="2000">
                <a:solidFill>
                  <a:srgbClr val="E5374E"/>
                </a:solidFill>
                <a:latin typeface="Microsoft Yi Baiti" panose="03000500000000000000" pitchFamily="66" charset="0"/>
                <a:ea typeface="Microsoft Yi Baiti" panose="03000500000000000000" pitchFamily="66" charset="0"/>
              </a:rPr>
              <a:t>pour les comités et clubs affiliés à l’UFOLEP</a:t>
            </a:r>
          </a:p>
          <a:p>
            <a:pPr algn="ctr"/>
            <a:r>
              <a:rPr lang="fr-FR" sz="2000">
                <a:solidFill>
                  <a:srgbClr val="E5374E"/>
                </a:solidFill>
                <a:latin typeface="Microsoft Yi Baiti" panose="03000500000000000000" pitchFamily="66" charset="0"/>
                <a:ea typeface="Microsoft Yi Baiti" panose="03000500000000000000" pitchFamily="66" charset="0"/>
              </a:rPr>
              <a:t>(</a:t>
            </a:r>
            <a:r>
              <a:rPr lang="fr-FR" sz="2000" b="1">
                <a:solidFill>
                  <a:srgbClr val="E5374E"/>
                </a:solidFill>
                <a:latin typeface="Microsoft Yi Baiti" panose="03000500000000000000" pitchFamily="66" charset="0"/>
                <a:ea typeface="Microsoft Yi Baiti" panose="03000500000000000000" pitchFamily="66" charset="0"/>
              </a:rPr>
              <a:t>266.000 pour l’IDF</a:t>
            </a:r>
            <a:r>
              <a:rPr lang="fr-FR" sz="2000">
                <a:solidFill>
                  <a:srgbClr val="E5374E"/>
                </a:solidFill>
                <a:latin typeface="Microsoft Yi Baiti" panose="03000500000000000000" pitchFamily="66" charset="0"/>
                <a:ea typeface="Microsoft Yi Baiti" panose="03000500000000000000" pitchFamily="66" charset="0"/>
              </a:rPr>
              <a:t>)</a:t>
            </a:r>
            <a:endParaRPr lang="fr-DZ" sz="2000">
              <a:solidFill>
                <a:srgbClr val="E5374E"/>
              </a:solidFill>
              <a:latin typeface="Microsoft Yi Baiti" panose="03000500000000000000" pitchFamily="66" charset="0"/>
              <a:ea typeface="Microsoft Yi Baiti" panose="03000500000000000000" pitchFamily="66" charset="0"/>
            </a:endParaRPr>
          </a:p>
        </p:txBody>
      </p:sp>
      <p:cxnSp>
        <p:nvCxnSpPr>
          <p:cNvPr id="6" name="Connecteur droit 5">
            <a:extLst>
              <a:ext uri="{FF2B5EF4-FFF2-40B4-BE49-F238E27FC236}">
                <a16:creationId xmlns:a16="http://schemas.microsoft.com/office/drawing/2014/main" id="{44F02BB1-3735-4920-8050-0D52129ECD79}"/>
              </a:ext>
            </a:extLst>
          </p:cNvPr>
          <p:cNvCxnSpPr>
            <a:cxnSpLocks/>
          </p:cNvCxnSpPr>
          <p:nvPr/>
        </p:nvCxnSpPr>
        <p:spPr>
          <a:xfrm>
            <a:off x="1620002" y="948327"/>
            <a:ext cx="10449" cy="5004000"/>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7" name="Ellipse 6">
            <a:extLst>
              <a:ext uri="{FF2B5EF4-FFF2-40B4-BE49-F238E27FC236}">
                <a16:creationId xmlns:a16="http://schemas.microsoft.com/office/drawing/2014/main" id="{C360CD53-C30C-4040-8DF7-405A55C6219A}"/>
              </a:ext>
            </a:extLst>
          </p:cNvPr>
          <p:cNvSpPr/>
          <p:nvPr/>
        </p:nvSpPr>
        <p:spPr>
          <a:xfrm>
            <a:off x="1578450" y="4172355"/>
            <a:ext cx="75501" cy="7550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DZ"/>
          </a:p>
        </p:txBody>
      </p:sp>
      <p:sp>
        <p:nvSpPr>
          <p:cNvPr id="8" name="Ellipse 7">
            <a:extLst>
              <a:ext uri="{FF2B5EF4-FFF2-40B4-BE49-F238E27FC236}">
                <a16:creationId xmlns:a16="http://schemas.microsoft.com/office/drawing/2014/main" id="{BDF2717F-4742-4152-B96D-8C0077257528}"/>
              </a:ext>
            </a:extLst>
          </p:cNvPr>
          <p:cNvSpPr/>
          <p:nvPr/>
        </p:nvSpPr>
        <p:spPr>
          <a:xfrm>
            <a:off x="1588542" y="5486849"/>
            <a:ext cx="75501" cy="7550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 </a:t>
            </a:r>
            <a:endParaRPr lang="fr-DZ"/>
          </a:p>
        </p:txBody>
      </p:sp>
      <p:sp>
        <p:nvSpPr>
          <p:cNvPr id="9" name="ZoneTexte 8">
            <a:extLst>
              <a:ext uri="{FF2B5EF4-FFF2-40B4-BE49-F238E27FC236}">
                <a16:creationId xmlns:a16="http://schemas.microsoft.com/office/drawing/2014/main" id="{0B57C9DE-7DB9-4F53-9EC3-054548ED5674}"/>
              </a:ext>
            </a:extLst>
          </p:cNvPr>
          <p:cNvSpPr txBox="1"/>
          <p:nvPr/>
        </p:nvSpPr>
        <p:spPr>
          <a:xfrm>
            <a:off x="598556" y="4040827"/>
            <a:ext cx="959103" cy="400110"/>
          </a:xfrm>
          <a:prstGeom prst="rect">
            <a:avLst/>
          </a:prstGeom>
          <a:noFill/>
        </p:spPr>
        <p:txBody>
          <a:bodyPr wrap="square" rtlCol="0">
            <a:spAutoFit/>
          </a:bodyPr>
          <a:lstStyle/>
          <a:p>
            <a:r>
              <a:rPr lang="fr-FR" sz="2000">
                <a:solidFill>
                  <a:srgbClr val="22A39F"/>
                </a:solidFill>
                <a:latin typeface="K2D" panose="00000500000000000000" pitchFamily="2" charset="-34"/>
                <a:cs typeface="K2D" panose="00000500000000000000" pitchFamily="2" charset="-34"/>
              </a:rPr>
              <a:t>2024</a:t>
            </a:r>
            <a:endParaRPr lang="fr-DZ" sz="2000">
              <a:solidFill>
                <a:srgbClr val="22A39F"/>
              </a:solidFill>
              <a:latin typeface="K2D" panose="00000500000000000000" pitchFamily="2" charset="-34"/>
              <a:cs typeface="K2D" panose="00000500000000000000" pitchFamily="2" charset="-34"/>
            </a:endParaRPr>
          </a:p>
        </p:txBody>
      </p:sp>
      <p:sp>
        <p:nvSpPr>
          <p:cNvPr id="10" name="ZoneTexte 9">
            <a:extLst>
              <a:ext uri="{FF2B5EF4-FFF2-40B4-BE49-F238E27FC236}">
                <a16:creationId xmlns:a16="http://schemas.microsoft.com/office/drawing/2014/main" id="{00B3A836-0FDA-40FF-A1C8-DC4FC7D07DB5}"/>
              </a:ext>
            </a:extLst>
          </p:cNvPr>
          <p:cNvSpPr txBox="1"/>
          <p:nvPr/>
        </p:nvSpPr>
        <p:spPr>
          <a:xfrm>
            <a:off x="564965" y="5355321"/>
            <a:ext cx="959103" cy="400110"/>
          </a:xfrm>
          <a:prstGeom prst="rect">
            <a:avLst/>
          </a:prstGeom>
          <a:noFill/>
        </p:spPr>
        <p:txBody>
          <a:bodyPr wrap="square" rtlCol="0">
            <a:spAutoFit/>
          </a:bodyPr>
          <a:lstStyle/>
          <a:p>
            <a:r>
              <a:rPr lang="fr-FR" sz="2000">
                <a:solidFill>
                  <a:srgbClr val="22A39F"/>
                </a:solidFill>
                <a:latin typeface="K2D" panose="00000500000000000000" pitchFamily="2" charset="-34"/>
                <a:cs typeface="K2D" panose="00000500000000000000" pitchFamily="2" charset="-34"/>
              </a:rPr>
              <a:t>2025</a:t>
            </a:r>
            <a:endParaRPr lang="fr-DZ" sz="2000">
              <a:solidFill>
                <a:srgbClr val="22A39F"/>
              </a:solidFill>
              <a:latin typeface="K2D" panose="00000500000000000000" pitchFamily="2" charset="-34"/>
              <a:cs typeface="K2D" panose="00000500000000000000" pitchFamily="2" charset="-34"/>
            </a:endParaRPr>
          </a:p>
        </p:txBody>
      </p:sp>
      <p:pic>
        <p:nvPicPr>
          <p:cNvPr id="12" name="Graphique 11">
            <a:extLst>
              <a:ext uri="{FF2B5EF4-FFF2-40B4-BE49-F238E27FC236}">
                <a16:creationId xmlns:a16="http://schemas.microsoft.com/office/drawing/2014/main" id="{C9E82075-647B-464E-AC12-630D421A61A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13057" y="6298176"/>
            <a:ext cx="825446" cy="433568"/>
          </a:xfrm>
          <a:prstGeom prst="rect">
            <a:avLst/>
          </a:prstGeom>
        </p:spPr>
      </p:pic>
      <p:pic>
        <p:nvPicPr>
          <p:cNvPr id="14" name="Image 13">
            <a:extLst>
              <a:ext uri="{FF2B5EF4-FFF2-40B4-BE49-F238E27FC236}">
                <a16:creationId xmlns:a16="http://schemas.microsoft.com/office/drawing/2014/main" id="{E6CE3ACF-A906-42C6-A42C-17B28FE3EC4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200000">
            <a:off x="-3429802" y="3059834"/>
            <a:ext cx="7570925" cy="25406"/>
          </a:xfrm>
          <a:prstGeom prst="rect">
            <a:avLst/>
          </a:prstGeom>
        </p:spPr>
      </p:pic>
      <p:pic>
        <p:nvPicPr>
          <p:cNvPr id="18" name="Graphique 17">
            <a:extLst>
              <a:ext uri="{FF2B5EF4-FFF2-40B4-BE49-F238E27FC236}">
                <a16:creationId xmlns:a16="http://schemas.microsoft.com/office/drawing/2014/main" id="{03B61551-F3E2-4580-823C-715954C158C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52563" y="6317123"/>
            <a:ext cx="1426446" cy="395675"/>
          </a:xfrm>
          <a:prstGeom prst="rect">
            <a:avLst/>
          </a:prstGeom>
        </p:spPr>
      </p:pic>
      <p:pic>
        <p:nvPicPr>
          <p:cNvPr id="13" name="Image 12" descr="Une image contenant personne, femme, eau, extérieur&#10;&#10;Description générée automatiquement">
            <a:extLst>
              <a:ext uri="{FF2B5EF4-FFF2-40B4-BE49-F238E27FC236}">
                <a16:creationId xmlns:a16="http://schemas.microsoft.com/office/drawing/2014/main" id="{808449E3-9412-4E9B-A64F-742D1503A79D}"/>
              </a:ext>
            </a:extLst>
          </p:cNvPr>
          <p:cNvPicPr>
            <a:picLocks noChangeAspect="1"/>
          </p:cNvPicPr>
          <p:nvPr/>
        </p:nvPicPr>
        <p:blipFill rotWithShape="1">
          <a:blip r:embed="rId8">
            <a:extLst>
              <a:ext uri="{28A0092B-C50C-407E-A947-70E740481C1C}">
                <a14:useLocalDpi xmlns:a14="http://schemas.microsoft.com/office/drawing/2010/main" val="0"/>
              </a:ext>
            </a:extLst>
          </a:blip>
          <a:srcRect l="6978" r="20614"/>
          <a:stretch/>
        </p:blipFill>
        <p:spPr>
          <a:xfrm>
            <a:off x="5562163" y="0"/>
            <a:ext cx="6618951" cy="6858000"/>
          </a:xfrm>
          <a:prstGeom prst="rect">
            <a:avLst/>
          </a:prstGeom>
        </p:spPr>
      </p:pic>
      <p:pic>
        <p:nvPicPr>
          <p:cNvPr id="16" name="Graphique 15">
            <a:extLst>
              <a:ext uri="{FF2B5EF4-FFF2-40B4-BE49-F238E27FC236}">
                <a16:creationId xmlns:a16="http://schemas.microsoft.com/office/drawing/2014/main" id="{5AA9AC50-0971-4D9A-9A44-35F56A1D6A4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922146" y="6228278"/>
            <a:ext cx="825446" cy="433568"/>
          </a:xfrm>
          <a:prstGeom prst="rect">
            <a:avLst/>
          </a:prstGeom>
        </p:spPr>
      </p:pic>
      <p:sp>
        <p:nvSpPr>
          <p:cNvPr id="17" name="Ellipse 16">
            <a:extLst>
              <a:ext uri="{FF2B5EF4-FFF2-40B4-BE49-F238E27FC236}">
                <a16:creationId xmlns:a16="http://schemas.microsoft.com/office/drawing/2014/main" id="{FC9C7CE7-281B-4B78-828B-36384C20DBBC}"/>
              </a:ext>
            </a:extLst>
          </p:cNvPr>
          <p:cNvSpPr/>
          <p:nvPr/>
        </p:nvSpPr>
        <p:spPr>
          <a:xfrm>
            <a:off x="1580069" y="2678784"/>
            <a:ext cx="75501" cy="7550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DZ"/>
          </a:p>
        </p:txBody>
      </p:sp>
      <p:sp>
        <p:nvSpPr>
          <p:cNvPr id="20" name="ZoneTexte 19">
            <a:extLst>
              <a:ext uri="{FF2B5EF4-FFF2-40B4-BE49-F238E27FC236}">
                <a16:creationId xmlns:a16="http://schemas.microsoft.com/office/drawing/2014/main" id="{A5C60E19-E274-4EE7-9A5A-04808A7C2D51}"/>
              </a:ext>
            </a:extLst>
          </p:cNvPr>
          <p:cNvSpPr txBox="1"/>
          <p:nvPr/>
        </p:nvSpPr>
        <p:spPr>
          <a:xfrm>
            <a:off x="547519" y="2547256"/>
            <a:ext cx="1011759" cy="400110"/>
          </a:xfrm>
          <a:prstGeom prst="rect">
            <a:avLst/>
          </a:prstGeom>
          <a:noFill/>
        </p:spPr>
        <p:txBody>
          <a:bodyPr wrap="square" rtlCol="0">
            <a:spAutoFit/>
          </a:bodyPr>
          <a:lstStyle/>
          <a:p>
            <a:r>
              <a:rPr lang="fr-FR" sz="2000">
                <a:solidFill>
                  <a:srgbClr val="22A39F"/>
                </a:solidFill>
                <a:latin typeface="K2D" panose="00000500000000000000" pitchFamily="2" charset="-34"/>
                <a:cs typeface="K2D" panose="00000500000000000000" pitchFamily="2" charset="-34"/>
              </a:rPr>
              <a:t>2020</a:t>
            </a:r>
            <a:endParaRPr lang="fr-DZ" sz="2000">
              <a:solidFill>
                <a:srgbClr val="22A39F"/>
              </a:solidFill>
              <a:latin typeface="K2D" panose="00000500000000000000" pitchFamily="2" charset="-34"/>
              <a:cs typeface="K2D" panose="00000500000000000000" pitchFamily="2" charset="-34"/>
            </a:endParaRPr>
          </a:p>
        </p:txBody>
      </p:sp>
      <p:sp>
        <p:nvSpPr>
          <p:cNvPr id="21" name="ZoneTexte 20">
            <a:extLst>
              <a:ext uri="{FF2B5EF4-FFF2-40B4-BE49-F238E27FC236}">
                <a16:creationId xmlns:a16="http://schemas.microsoft.com/office/drawing/2014/main" id="{48E486D6-8D81-4CAE-BB0C-F0814B76DBA2}"/>
              </a:ext>
            </a:extLst>
          </p:cNvPr>
          <p:cNvSpPr txBox="1"/>
          <p:nvPr/>
        </p:nvSpPr>
        <p:spPr>
          <a:xfrm>
            <a:off x="1784692" y="2377967"/>
            <a:ext cx="3563808" cy="1015663"/>
          </a:xfrm>
          <a:prstGeom prst="rect">
            <a:avLst/>
          </a:prstGeom>
          <a:noFill/>
        </p:spPr>
        <p:txBody>
          <a:bodyPr wrap="square" rtlCol="0">
            <a:spAutoFit/>
          </a:bodyPr>
          <a:lstStyle/>
          <a:p>
            <a:pPr algn="ctr"/>
            <a:r>
              <a:rPr lang="fr-FR" sz="2000" b="1">
                <a:solidFill>
                  <a:schemeClr val="tx1">
                    <a:lumMod val="75000"/>
                    <a:lumOff val="25000"/>
                  </a:schemeClr>
                </a:solidFill>
                <a:latin typeface="Microsoft Yi Baiti" panose="03000500000000000000" pitchFamily="66" charset="0"/>
                <a:ea typeface="Microsoft Yi Baiti" panose="03000500000000000000" pitchFamily="66" charset="0"/>
              </a:rPr>
              <a:t>Création de la commission nationale  ANS de l’UFOLEP </a:t>
            </a:r>
            <a:r>
              <a:rPr lang="fr-FR" sz="2000">
                <a:solidFill>
                  <a:schemeClr val="tx1">
                    <a:lumMod val="75000"/>
                    <a:lumOff val="25000"/>
                  </a:schemeClr>
                </a:solidFill>
                <a:latin typeface="Microsoft Yi Baiti" panose="03000500000000000000" pitchFamily="66" charset="0"/>
                <a:ea typeface="Microsoft Yi Baiti" panose="03000500000000000000" pitchFamily="66" charset="0"/>
              </a:rPr>
              <a:t>pour organiser la gestion des crédits des PSF</a:t>
            </a:r>
            <a:endParaRPr lang="fr-DZ" sz="2000">
              <a:solidFill>
                <a:srgbClr val="E5374E"/>
              </a:solidFill>
              <a:latin typeface="Microsoft Yi Baiti" panose="03000500000000000000" pitchFamily="66" charset="0"/>
              <a:ea typeface="Microsoft Yi Baiti" panose="03000500000000000000" pitchFamily="66" charset="0"/>
            </a:endParaRPr>
          </a:p>
        </p:txBody>
      </p:sp>
      <p:sp>
        <p:nvSpPr>
          <p:cNvPr id="22" name="Ellipse 21">
            <a:extLst>
              <a:ext uri="{FF2B5EF4-FFF2-40B4-BE49-F238E27FC236}">
                <a16:creationId xmlns:a16="http://schemas.microsoft.com/office/drawing/2014/main" id="{1B5EB15F-D453-4FEB-9512-2A811C7822A1}"/>
              </a:ext>
            </a:extLst>
          </p:cNvPr>
          <p:cNvSpPr/>
          <p:nvPr/>
        </p:nvSpPr>
        <p:spPr>
          <a:xfrm>
            <a:off x="1581681" y="1280259"/>
            <a:ext cx="75501" cy="7550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DZ"/>
          </a:p>
        </p:txBody>
      </p:sp>
      <p:sp>
        <p:nvSpPr>
          <p:cNvPr id="23" name="ZoneTexte 22">
            <a:extLst>
              <a:ext uri="{FF2B5EF4-FFF2-40B4-BE49-F238E27FC236}">
                <a16:creationId xmlns:a16="http://schemas.microsoft.com/office/drawing/2014/main" id="{66B595CD-9A3B-4958-AC85-76ADD5C6B261}"/>
              </a:ext>
            </a:extLst>
          </p:cNvPr>
          <p:cNvSpPr txBox="1"/>
          <p:nvPr/>
        </p:nvSpPr>
        <p:spPr>
          <a:xfrm>
            <a:off x="557295" y="1148731"/>
            <a:ext cx="1011759" cy="400110"/>
          </a:xfrm>
          <a:prstGeom prst="rect">
            <a:avLst/>
          </a:prstGeom>
          <a:noFill/>
        </p:spPr>
        <p:txBody>
          <a:bodyPr wrap="square" rtlCol="0">
            <a:spAutoFit/>
          </a:bodyPr>
          <a:lstStyle/>
          <a:p>
            <a:r>
              <a:rPr lang="fr-FR" sz="2000">
                <a:solidFill>
                  <a:srgbClr val="22A39F"/>
                </a:solidFill>
                <a:latin typeface="K2D" panose="00000500000000000000" pitchFamily="2" charset="-34"/>
                <a:cs typeface="K2D" panose="00000500000000000000" pitchFamily="2" charset="-34"/>
              </a:rPr>
              <a:t>2019</a:t>
            </a:r>
            <a:endParaRPr lang="fr-DZ" sz="2000">
              <a:solidFill>
                <a:srgbClr val="22A39F"/>
              </a:solidFill>
              <a:latin typeface="K2D" panose="00000500000000000000" pitchFamily="2" charset="-34"/>
              <a:cs typeface="K2D" panose="00000500000000000000" pitchFamily="2" charset="-34"/>
            </a:endParaRPr>
          </a:p>
        </p:txBody>
      </p:sp>
      <p:sp>
        <p:nvSpPr>
          <p:cNvPr id="24" name="ZoneTexte 23">
            <a:extLst>
              <a:ext uri="{FF2B5EF4-FFF2-40B4-BE49-F238E27FC236}">
                <a16:creationId xmlns:a16="http://schemas.microsoft.com/office/drawing/2014/main" id="{F52BE6BB-7412-4992-8206-125A830C96EE}"/>
              </a:ext>
            </a:extLst>
          </p:cNvPr>
          <p:cNvSpPr txBox="1"/>
          <p:nvPr/>
        </p:nvSpPr>
        <p:spPr>
          <a:xfrm>
            <a:off x="1784692" y="997319"/>
            <a:ext cx="3563808" cy="1015663"/>
          </a:xfrm>
          <a:prstGeom prst="rect">
            <a:avLst/>
          </a:prstGeom>
          <a:noFill/>
        </p:spPr>
        <p:txBody>
          <a:bodyPr wrap="square" rtlCol="0">
            <a:spAutoFit/>
          </a:bodyPr>
          <a:lstStyle/>
          <a:p>
            <a:pPr algn="ctr"/>
            <a:r>
              <a:rPr lang="fr-FR" sz="2000" b="1">
                <a:solidFill>
                  <a:schemeClr val="tx1">
                    <a:lumMod val="75000"/>
                    <a:lumOff val="25000"/>
                  </a:schemeClr>
                </a:solidFill>
                <a:latin typeface="Microsoft Yi Baiti" panose="03000500000000000000" pitchFamily="66" charset="0"/>
                <a:ea typeface="Microsoft Yi Baiti" panose="03000500000000000000" pitchFamily="66" charset="0"/>
              </a:rPr>
              <a:t>Création de l’agence nationale du sport (ANS) </a:t>
            </a:r>
            <a:r>
              <a:rPr lang="fr-FR" sz="2000">
                <a:solidFill>
                  <a:schemeClr val="tx1">
                    <a:lumMod val="75000"/>
                    <a:lumOff val="25000"/>
                  </a:schemeClr>
                </a:solidFill>
                <a:latin typeface="Microsoft Yi Baiti" panose="03000500000000000000" pitchFamily="66" charset="0"/>
                <a:ea typeface="Microsoft Yi Baiti" panose="03000500000000000000" pitchFamily="66" charset="0"/>
              </a:rPr>
              <a:t>et mise en place des projets sportifs fédéraux (PSF)</a:t>
            </a:r>
            <a:endParaRPr lang="fr-DZ" sz="2000">
              <a:solidFill>
                <a:srgbClr val="E5374E"/>
              </a:solidFill>
              <a:latin typeface="Microsoft Yi Baiti" panose="03000500000000000000" pitchFamily="66" charset="0"/>
              <a:ea typeface="Microsoft Yi Baiti" panose="03000500000000000000" pitchFamily="66" charset="0"/>
            </a:endParaRPr>
          </a:p>
        </p:txBody>
      </p:sp>
    </p:spTree>
    <p:extLst>
      <p:ext uri="{BB962C8B-B14F-4D97-AF65-F5344CB8AC3E}">
        <p14:creationId xmlns:p14="http://schemas.microsoft.com/office/powerpoint/2010/main" val="2413717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animBg="1"/>
      <p:bldP spid="8" grpId="0" animBg="1"/>
      <p:bldP spid="9" grpId="0"/>
      <p:bldP spid="10" grpId="0"/>
      <p:bldP spid="17" grpId="0" animBg="1"/>
      <p:bldP spid="20" grpId="0"/>
      <p:bldP spid="21" grpId="0"/>
      <p:bldP spid="2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orme libre : forme 14">
            <a:extLst>
              <a:ext uri="{FF2B5EF4-FFF2-40B4-BE49-F238E27FC236}">
                <a16:creationId xmlns:a16="http://schemas.microsoft.com/office/drawing/2014/main" id="{82E38E53-6B91-4D23-9D55-F24B8D042588}"/>
              </a:ext>
            </a:extLst>
          </p:cNvPr>
          <p:cNvSpPr/>
          <p:nvPr/>
        </p:nvSpPr>
        <p:spPr>
          <a:xfrm rot="10800000" flipH="1">
            <a:off x="0" y="3564139"/>
            <a:ext cx="12192000" cy="3381718"/>
          </a:xfrm>
          <a:custGeom>
            <a:avLst/>
            <a:gdLst>
              <a:gd name="connsiteX0" fmla="*/ 1096076 w 15558991"/>
              <a:gd name="connsiteY0" fmla="*/ 4258817 h 5347758"/>
              <a:gd name="connsiteX1" fmla="*/ 4162006 w 15558991"/>
              <a:gd name="connsiteY1" fmla="*/ 5280793 h 5347758"/>
              <a:gd name="connsiteX2" fmla="*/ 7496876 w 15558991"/>
              <a:gd name="connsiteY2" fmla="*/ 2770675 h 5347758"/>
              <a:gd name="connsiteX3" fmla="*/ 11710288 w 15558991"/>
              <a:gd name="connsiteY3" fmla="*/ 2196934 h 5347758"/>
              <a:gd name="connsiteX4" fmla="*/ 14507276 w 15558991"/>
              <a:gd name="connsiteY4" fmla="*/ 3344417 h 5347758"/>
              <a:gd name="connsiteX5" fmla="*/ 14435559 w 15558991"/>
              <a:gd name="connsiteY5" fmla="*/ 403993 h 5347758"/>
              <a:gd name="connsiteX6" fmla="*/ 1114006 w 15558991"/>
              <a:gd name="connsiteY6" fmla="*/ 439852 h 5347758"/>
              <a:gd name="connsiteX7" fmla="*/ 1096076 w 15558991"/>
              <a:gd name="connsiteY7" fmla="*/ 4258817 h 5347758"/>
              <a:gd name="connsiteX0" fmla="*/ 1096076 w 15558991"/>
              <a:gd name="connsiteY0" fmla="*/ 4258817 h 5347758"/>
              <a:gd name="connsiteX1" fmla="*/ 4162006 w 15558991"/>
              <a:gd name="connsiteY1" fmla="*/ 5280793 h 5347758"/>
              <a:gd name="connsiteX2" fmla="*/ 7496876 w 15558991"/>
              <a:gd name="connsiteY2" fmla="*/ 2770675 h 5347758"/>
              <a:gd name="connsiteX3" fmla="*/ 11710288 w 15558991"/>
              <a:gd name="connsiteY3" fmla="*/ 2196934 h 5347758"/>
              <a:gd name="connsiteX4" fmla="*/ 14507276 w 15558991"/>
              <a:gd name="connsiteY4" fmla="*/ 3344417 h 5347758"/>
              <a:gd name="connsiteX5" fmla="*/ 14435559 w 15558991"/>
              <a:gd name="connsiteY5" fmla="*/ 403993 h 5347758"/>
              <a:gd name="connsiteX6" fmla="*/ 1114006 w 15558991"/>
              <a:gd name="connsiteY6" fmla="*/ 439852 h 5347758"/>
              <a:gd name="connsiteX7" fmla="*/ 1096076 w 15558991"/>
              <a:gd name="connsiteY7" fmla="*/ 4258817 h 5347758"/>
              <a:gd name="connsiteX0" fmla="*/ 973535 w 15436450"/>
              <a:gd name="connsiteY0" fmla="*/ 4258817 h 5347758"/>
              <a:gd name="connsiteX1" fmla="*/ 4039465 w 15436450"/>
              <a:gd name="connsiteY1" fmla="*/ 5280793 h 5347758"/>
              <a:gd name="connsiteX2" fmla="*/ 7374335 w 15436450"/>
              <a:gd name="connsiteY2" fmla="*/ 2770675 h 5347758"/>
              <a:gd name="connsiteX3" fmla="*/ 11587747 w 15436450"/>
              <a:gd name="connsiteY3" fmla="*/ 2196934 h 5347758"/>
              <a:gd name="connsiteX4" fmla="*/ 14384735 w 15436450"/>
              <a:gd name="connsiteY4" fmla="*/ 3344417 h 5347758"/>
              <a:gd name="connsiteX5" fmla="*/ 14313018 w 15436450"/>
              <a:gd name="connsiteY5" fmla="*/ 403993 h 5347758"/>
              <a:gd name="connsiteX6" fmla="*/ 991465 w 15436450"/>
              <a:gd name="connsiteY6" fmla="*/ 439852 h 5347758"/>
              <a:gd name="connsiteX7" fmla="*/ 973535 w 15436450"/>
              <a:gd name="connsiteY7" fmla="*/ 4258817 h 5347758"/>
              <a:gd name="connsiteX0" fmla="*/ 973535 w 15436450"/>
              <a:gd name="connsiteY0" fmla="*/ 4258817 h 5347758"/>
              <a:gd name="connsiteX1" fmla="*/ 4039465 w 15436450"/>
              <a:gd name="connsiteY1" fmla="*/ 5280793 h 5347758"/>
              <a:gd name="connsiteX2" fmla="*/ 7374335 w 15436450"/>
              <a:gd name="connsiteY2" fmla="*/ 2770675 h 5347758"/>
              <a:gd name="connsiteX3" fmla="*/ 11587747 w 15436450"/>
              <a:gd name="connsiteY3" fmla="*/ 2196934 h 5347758"/>
              <a:gd name="connsiteX4" fmla="*/ 14384735 w 15436450"/>
              <a:gd name="connsiteY4" fmla="*/ 3344417 h 5347758"/>
              <a:gd name="connsiteX5" fmla="*/ 14313018 w 15436450"/>
              <a:gd name="connsiteY5" fmla="*/ 403993 h 5347758"/>
              <a:gd name="connsiteX6" fmla="*/ 991465 w 15436450"/>
              <a:gd name="connsiteY6" fmla="*/ 439852 h 5347758"/>
              <a:gd name="connsiteX7" fmla="*/ 973535 w 15436450"/>
              <a:gd name="connsiteY7" fmla="*/ 4258817 h 5347758"/>
              <a:gd name="connsiteX0" fmla="*/ 11266 w 14474181"/>
              <a:gd name="connsiteY0" fmla="*/ 4258817 h 5347758"/>
              <a:gd name="connsiteX1" fmla="*/ 3077196 w 14474181"/>
              <a:gd name="connsiteY1" fmla="*/ 5280793 h 5347758"/>
              <a:gd name="connsiteX2" fmla="*/ 6412066 w 14474181"/>
              <a:gd name="connsiteY2" fmla="*/ 2770675 h 5347758"/>
              <a:gd name="connsiteX3" fmla="*/ 10625478 w 14474181"/>
              <a:gd name="connsiteY3" fmla="*/ 2196934 h 5347758"/>
              <a:gd name="connsiteX4" fmla="*/ 13422466 w 14474181"/>
              <a:gd name="connsiteY4" fmla="*/ 3344417 h 5347758"/>
              <a:gd name="connsiteX5" fmla="*/ 13350749 w 14474181"/>
              <a:gd name="connsiteY5" fmla="*/ 403993 h 5347758"/>
              <a:gd name="connsiteX6" fmla="*/ 29196 w 14474181"/>
              <a:gd name="connsiteY6" fmla="*/ 439852 h 5347758"/>
              <a:gd name="connsiteX7" fmla="*/ 11266 w 14474181"/>
              <a:gd name="connsiteY7" fmla="*/ 4258817 h 5347758"/>
              <a:gd name="connsiteX0" fmla="*/ 11266 w 14474181"/>
              <a:gd name="connsiteY0" fmla="*/ 4063550 h 5152491"/>
              <a:gd name="connsiteX1" fmla="*/ 3077196 w 14474181"/>
              <a:gd name="connsiteY1" fmla="*/ 5085526 h 5152491"/>
              <a:gd name="connsiteX2" fmla="*/ 6412066 w 14474181"/>
              <a:gd name="connsiteY2" fmla="*/ 2575408 h 5152491"/>
              <a:gd name="connsiteX3" fmla="*/ 10625478 w 14474181"/>
              <a:gd name="connsiteY3" fmla="*/ 2001667 h 5152491"/>
              <a:gd name="connsiteX4" fmla="*/ 13422466 w 14474181"/>
              <a:gd name="connsiteY4" fmla="*/ 3149150 h 5152491"/>
              <a:gd name="connsiteX5" fmla="*/ 13350749 w 14474181"/>
              <a:gd name="connsiteY5" fmla="*/ 208726 h 5152491"/>
              <a:gd name="connsiteX6" fmla="*/ 29196 w 14474181"/>
              <a:gd name="connsiteY6" fmla="*/ 244585 h 5152491"/>
              <a:gd name="connsiteX7" fmla="*/ 11266 w 14474181"/>
              <a:gd name="connsiteY7" fmla="*/ 4063550 h 5152491"/>
              <a:gd name="connsiteX0" fmla="*/ 11266 w 14474181"/>
              <a:gd name="connsiteY0" fmla="*/ 4063550 h 5152491"/>
              <a:gd name="connsiteX1" fmla="*/ 3077196 w 14474181"/>
              <a:gd name="connsiteY1" fmla="*/ 5085526 h 5152491"/>
              <a:gd name="connsiteX2" fmla="*/ 6412066 w 14474181"/>
              <a:gd name="connsiteY2" fmla="*/ 2575408 h 5152491"/>
              <a:gd name="connsiteX3" fmla="*/ 10625478 w 14474181"/>
              <a:gd name="connsiteY3" fmla="*/ 2001667 h 5152491"/>
              <a:gd name="connsiteX4" fmla="*/ 13422466 w 14474181"/>
              <a:gd name="connsiteY4" fmla="*/ 3149150 h 5152491"/>
              <a:gd name="connsiteX5" fmla="*/ 13350749 w 14474181"/>
              <a:gd name="connsiteY5" fmla="*/ 208726 h 5152491"/>
              <a:gd name="connsiteX6" fmla="*/ 29196 w 14474181"/>
              <a:gd name="connsiteY6" fmla="*/ 244585 h 5152491"/>
              <a:gd name="connsiteX7" fmla="*/ 11266 w 14474181"/>
              <a:gd name="connsiteY7" fmla="*/ 4063550 h 5152491"/>
              <a:gd name="connsiteX0" fmla="*/ 11266 w 14474181"/>
              <a:gd name="connsiteY0" fmla="*/ 3866140 h 4955081"/>
              <a:gd name="connsiteX1" fmla="*/ 3077196 w 14474181"/>
              <a:gd name="connsiteY1" fmla="*/ 4888116 h 4955081"/>
              <a:gd name="connsiteX2" fmla="*/ 6412066 w 14474181"/>
              <a:gd name="connsiteY2" fmla="*/ 2377998 h 4955081"/>
              <a:gd name="connsiteX3" fmla="*/ 10625478 w 14474181"/>
              <a:gd name="connsiteY3" fmla="*/ 1804257 h 4955081"/>
              <a:gd name="connsiteX4" fmla="*/ 13422466 w 14474181"/>
              <a:gd name="connsiteY4" fmla="*/ 2951740 h 4955081"/>
              <a:gd name="connsiteX5" fmla="*/ 13350749 w 14474181"/>
              <a:gd name="connsiteY5" fmla="*/ 11316 h 4955081"/>
              <a:gd name="connsiteX6" fmla="*/ 29196 w 14474181"/>
              <a:gd name="connsiteY6" fmla="*/ 47175 h 4955081"/>
              <a:gd name="connsiteX7" fmla="*/ 11266 w 14474181"/>
              <a:gd name="connsiteY7" fmla="*/ 3866140 h 4955081"/>
              <a:gd name="connsiteX0" fmla="*/ 11266 w 14474181"/>
              <a:gd name="connsiteY0" fmla="*/ 3854824 h 4943765"/>
              <a:gd name="connsiteX1" fmla="*/ 3077196 w 14474181"/>
              <a:gd name="connsiteY1" fmla="*/ 4876800 h 4943765"/>
              <a:gd name="connsiteX2" fmla="*/ 6412066 w 14474181"/>
              <a:gd name="connsiteY2" fmla="*/ 2366682 h 4943765"/>
              <a:gd name="connsiteX3" fmla="*/ 10625478 w 14474181"/>
              <a:gd name="connsiteY3" fmla="*/ 1792941 h 4943765"/>
              <a:gd name="connsiteX4" fmla="*/ 13422466 w 14474181"/>
              <a:gd name="connsiteY4" fmla="*/ 2940424 h 4943765"/>
              <a:gd name="connsiteX5" fmla="*/ 13350749 w 14474181"/>
              <a:gd name="connsiteY5" fmla="*/ 0 h 4943765"/>
              <a:gd name="connsiteX6" fmla="*/ 29196 w 14474181"/>
              <a:gd name="connsiteY6" fmla="*/ 35859 h 4943765"/>
              <a:gd name="connsiteX7" fmla="*/ 11266 w 14474181"/>
              <a:gd name="connsiteY7" fmla="*/ 3854824 h 4943765"/>
              <a:gd name="connsiteX0" fmla="*/ 11266 w 14240571"/>
              <a:gd name="connsiteY0" fmla="*/ 3854824 h 4943765"/>
              <a:gd name="connsiteX1" fmla="*/ 3077196 w 14240571"/>
              <a:gd name="connsiteY1" fmla="*/ 4876800 h 4943765"/>
              <a:gd name="connsiteX2" fmla="*/ 6412066 w 14240571"/>
              <a:gd name="connsiteY2" fmla="*/ 2366682 h 4943765"/>
              <a:gd name="connsiteX3" fmla="*/ 10625478 w 14240571"/>
              <a:gd name="connsiteY3" fmla="*/ 1792941 h 4943765"/>
              <a:gd name="connsiteX4" fmla="*/ 13422466 w 14240571"/>
              <a:gd name="connsiteY4" fmla="*/ 2940424 h 4943765"/>
              <a:gd name="connsiteX5" fmla="*/ 13017714 w 14240571"/>
              <a:gd name="connsiteY5" fmla="*/ 0 h 4943765"/>
              <a:gd name="connsiteX6" fmla="*/ 29196 w 14240571"/>
              <a:gd name="connsiteY6" fmla="*/ 35859 h 4943765"/>
              <a:gd name="connsiteX7" fmla="*/ 11266 w 14240571"/>
              <a:gd name="connsiteY7" fmla="*/ 3854824 h 4943765"/>
              <a:gd name="connsiteX0" fmla="*/ 11266 w 14240571"/>
              <a:gd name="connsiteY0" fmla="*/ 3854824 h 4943765"/>
              <a:gd name="connsiteX1" fmla="*/ 3077196 w 14240571"/>
              <a:gd name="connsiteY1" fmla="*/ 4876800 h 4943765"/>
              <a:gd name="connsiteX2" fmla="*/ 6412066 w 14240571"/>
              <a:gd name="connsiteY2" fmla="*/ 2366682 h 4943765"/>
              <a:gd name="connsiteX3" fmla="*/ 10625478 w 14240571"/>
              <a:gd name="connsiteY3" fmla="*/ 1792941 h 4943765"/>
              <a:gd name="connsiteX4" fmla="*/ 13422466 w 14240571"/>
              <a:gd name="connsiteY4" fmla="*/ 2940424 h 4943765"/>
              <a:gd name="connsiteX5" fmla="*/ 13017714 w 14240571"/>
              <a:gd name="connsiteY5" fmla="*/ 0 h 4943765"/>
              <a:gd name="connsiteX6" fmla="*/ 29196 w 14240571"/>
              <a:gd name="connsiteY6" fmla="*/ 35859 h 4943765"/>
              <a:gd name="connsiteX7" fmla="*/ 11266 w 14240571"/>
              <a:gd name="connsiteY7" fmla="*/ 3854824 h 4943765"/>
              <a:gd name="connsiteX0" fmla="*/ 11266 w 13533806"/>
              <a:gd name="connsiteY0" fmla="*/ 3854824 h 4943765"/>
              <a:gd name="connsiteX1" fmla="*/ 3077196 w 13533806"/>
              <a:gd name="connsiteY1" fmla="*/ 4876800 h 4943765"/>
              <a:gd name="connsiteX2" fmla="*/ 6412066 w 13533806"/>
              <a:gd name="connsiteY2" fmla="*/ 2366682 h 4943765"/>
              <a:gd name="connsiteX3" fmla="*/ 10625478 w 13533806"/>
              <a:gd name="connsiteY3" fmla="*/ 1792941 h 4943765"/>
              <a:gd name="connsiteX4" fmla="*/ 13422466 w 13533806"/>
              <a:gd name="connsiteY4" fmla="*/ 2940424 h 4943765"/>
              <a:gd name="connsiteX5" fmla="*/ 13017714 w 13533806"/>
              <a:gd name="connsiteY5" fmla="*/ 0 h 4943765"/>
              <a:gd name="connsiteX6" fmla="*/ 29196 w 13533806"/>
              <a:gd name="connsiteY6" fmla="*/ 35859 h 4943765"/>
              <a:gd name="connsiteX7" fmla="*/ 11266 w 13533806"/>
              <a:gd name="connsiteY7" fmla="*/ 3854824 h 4943765"/>
              <a:gd name="connsiteX0" fmla="*/ 11266 w 13430220"/>
              <a:gd name="connsiteY0" fmla="*/ 3854824 h 4943765"/>
              <a:gd name="connsiteX1" fmla="*/ 3077196 w 13430220"/>
              <a:gd name="connsiteY1" fmla="*/ 4876800 h 4943765"/>
              <a:gd name="connsiteX2" fmla="*/ 6412066 w 13430220"/>
              <a:gd name="connsiteY2" fmla="*/ 2366682 h 4943765"/>
              <a:gd name="connsiteX3" fmla="*/ 10625478 w 13430220"/>
              <a:gd name="connsiteY3" fmla="*/ 1792941 h 4943765"/>
              <a:gd name="connsiteX4" fmla="*/ 13422466 w 13430220"/>
              <a:gd name="connsiteY4" fmla="*/ 2940424 h 4943765"/>
              <a:gd name="connsiteX5" fmla="*/ 13017714 w 13430220"/>
              <a:gd name="connsiteY5" fmla="*/ 0 h 4943765"/>
              <a:gd name="connsiteX6" fmla="*/ 29196 w 13430220"/>
              <a:gd name="connsiteY6" fmla="*/ 35859 h 4943765"/>
              <a:gd name="connsiteX7" fmla="*/ 11266 w 13430220"/>
              <a:gd name="connsiteY7" fmla="*/ 3854824 h 4943765"/>
              <a:gd name="connsiteX0" fmla="*/ 11266 w 13047532"/>
              <a:gd name="connsiteY0" fmla="*/ 3854824 h 4943765"/>
              <a:gd name="connsiteX1" fmla="*/ 3077196 w 13047532"/>
              <a:gd name="connsiteY1" fmla="*/ 4876800 h 4943765"/>
              <a:gd name="connsiteX2" fmla="*/ 6412066 w 13047532"/>
              <a:gd name="connsiteY2" fmla="*/ 2366682 h 4943765"/>
              <a:gd name="connsiteX3" fmla="*/ 10625478 w 13047532"/>
              <a:gd name="connsiteY3" fmla="*/ 1792941 h 4943765"/>
              <a:gd name="connsiteX4" fmla="*/ 13038194 w 13047532"/>
              <a:gd name="connsiteY4" fmla="*/ 2940424 h 4943765"/>
              <a:gd name="connsiteX5" fmla="*/ 13017714 w 13047532"/>
              <a:gd name="connsiteY5" fmla="*/ 0 h 4943765"/>
              <a:gd name="connsiteX6" fmla="*/ 29196 w 13047532"/>
              <a:gd name="connsiteY6" fmla="*/ 35859 h 4943765"/>
              <a:gd name="connsiteX7" fmla="*/ 11266 w 13047532"/>
              <a:gd name="connsiteY7" fmla="*/ 3854824 h 4943765"/>
              <a:gd name="connsiteX0" fmla="*/ 11266 w 13038265"/>
              <a:gd name="connsiteY0" fmla="*/ 3854824 h 4943765"/>
              <a:gd name="connsiteX1" fmla="*/ 3077196 w 13038265"/>
              <a:gd name="connsiteY1" fmla="*/ 4876800 h 4943765"/>
              <a:gd name="connsiteX2" fmla="*/ 6412066 w 13038265"/>
              <a:gd name="connsiteY2" fmla="*/ 2366682 h 4943765"/>
              <a:gd name="connsiteX3" fmla="*/ 10625478 w 13038265"/>
              <a:gd name="connsiteY3" fmla="*/ 1792941 h 4943765"/>
              <a:gd name="connsiteX4" fmla="*/ 13038194 w 13038265"/>
              <a:gd name="connsiteY4" fmla="*/ 2940424 h 4943765"/>
              <a:gd name="connsiteX5" fmla="*/ 13017714 w 13038265"/>
              <a:gd name="connsiteY5" fmla="*/ 0 h 4943765"/>
              <a:gd name="connsiteX6" fmla="*/ 29196 w 13038265"/>
              <a:gd name="connsiteY6" fmla="*/ 35859 h 4943765"/>
              <a:gd name="connsiteX7" fmla="*/ 11266 w 13038265"/>
              <a:gd name="connsiteY7" fmla="*/ 3854824 h 4943765"/>
              <a:gd name="connsiteX0" fmla="*/ 11266 w 13240954"/>
              <a:gd name="connsiteY0" fmla="*/ 3854824 h 4943765"/>
              <a:gd name="connsiteX1" fmla="*/ 3077196 w 13240954"/>
              <a:gd name="connsiteY1" fmla="*/ 4876800 h 4943765"/>
              <a:gd name="connsiteX2" fmla="*/ 6412066 w 13240954"/>
              <a:gd name="connsiteY2" fmla="*/ 2366682 h 4943765"/>
              <a:gd name="connsiteX3" fmla="*/ 10220450 w 13240954"/>
              <a:gd name="connsiteY3" fmla="*/ 1627208 h 4943765"/>
              <a:gd name="connsiteX4" fmla="*/ 13038194 w 13240954"/>
              <a:gd name="connsiteY4" fmla="*/ 2940424 h 4943765"/>
              <a:gd name="connsiteX5" fmla="*/ 13017714 w 13240954"/>
              <a:gd name="connsiteY5" fmla="*/ 0 h 4943765"/>
              <a:gd name="connsiteX6" fmla="*/ 29196 w 13240954"/>
              <a:gd name="connsiteY6" fmla="*/ 35859 h 4943765"/>
              <a:gd name="connsiteX7" fmla="*/ 11266 w 13240954"/>
              <a:gd name="connsiteY7" fmla="*/ 3854824 h 4943765"/>
              <a:gd name="connsiteX0" fmla="*/ 11266 w 13240954"/>
              <a:gd name="connsiteY0" fmla="*/ 3854824 h 4954002"/>
              <a:gd name="connsiteX1" fmla="*/ 3077196 w 13240954"/>
              <a:gd name="connsiteY1" fmla="*/ 4876800 h 4954002"/>
              <a:gd name="connsiteX2" fmla="*/ 6191142 w 13240954"/>
              <a:gd name="connsiteY2" fmla="*/ 2200949 h 4954002"/>
              <a:gd name="connsiteX3" fmla="*/ 10220450 w 13240954"/>
              <a:gd name="connsiteY3" fmla="*/ 1627208 h 4954002"/>
              <a:gd name="connsiteX4" fmla="*/ 13038194 w 13240954"/>
              <a:gd name="connsiteY4" fmla="*/ 2940424 h 4954002"/>
              <a:gd name="connsiteX5" fmla="*/ 13017714 w 13240954"/>
              <a:gd name="connsiteY5" fmla="*/ 0 h 4954002"/>
              <a:gd name="connsiteX6" fmla="*/ 29196 w 13240954"/>
              <a:gd name="connsiteY6" fmla="*/ 35859 h 4954002"/>
              <a:gd name="connsiteX7" fmla="*/ 11266 w 13240954"/>
              <a:gd name="connsiteY7" fmla="*/ 3854824 h 4954002"/>
              <a:gd name="connsiteX0" fmla="*/ 11266 w 13038262"/>
              <a:gd name="connsiteY0" fmla="*/ 3854824 h 4954002"/>
              <a:gd name="connsiteX1" fmla="*/ 3077196 w 13038262"/>
              <a:gd name="connsiteY1" fmla="*/ 4876800 h 4954002"/>
              <a:gd name="connsiteX2" fmla="*/ 6191142 w 13038262"/>
              <a:gd name="connsiteY2" fmla="*/ 2200949 h 4954002"/>
              <a:gd name="connsiteX3" fmla="*/ 10220450 w 13038262"/>
              <a:gd name="connsiteY3" fmla="*/ 1627208 h 4954002"/>
              <a:gd name="connsiteX4" fmla="*/ 13038194 w 13038262"/>
              <a:gd name="connsiteY4" fmla="*/ 2940424 h 4954002"/>
              <a:gd name="connsiteX5" fmla="*/ 13017714 w 13038262"/>
              <a:gd name="connsiteY5" fmla="*/ 0 h 4954002"/>
              <a:gd name="connsiteX6" fmla="*/ 29196 w 13038262"/>
              <a:gd name="connsiteY6" fmla="*/ 35859 h 4954002"/>
              <a:gd name="connsiteX7" fmla="*/ 11266 w 13038262"/>
              <a:gd name="connsiteY7" fmla="*/ 3854824 h 4954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38262" h="4954002">
                <a:moveTo>
                  <a:pt x="11266" y="3854824"/>
                </a:moveTo>
                <a:cubicBezTo>
                  <a:pt x="519266" y="4661648"/>
                  <a:pt x="2047217" y="5152446"/>
                  <a:pt x="3077196" y="4876800"/>
                </a:cubicBezTo>
                <a:cubicBezTo>
                  <a:pt x="4107175" y="4601154"/>
                  <a:pt x="5000600" y="2742548"/>
                  <a:pt x="6191142" y="2200949"/>
                </a:cubicBezTo>
                <a:cubicBezTo>
                  <a:pt x="7381684" y="1659350"/>
                  <a:pt x="9079275" y="1503962"/>
                  <a:pt x="10220450" y="1627208"/>
                </a:cubicBezTo>
                <a:cubicBezTo>
                  <a:pt x="11361625" y="1750454"/>
                  <a:pt x="13050650" y="3418791"/>
                  <a:pt x="13038194" y="2940424"/>
                </a:cubicBezTo>
                <a:cubicBezTo>
                  <a:pt x="13025738" y="2462057"/>
                  <a:pt x="13021159" y="1936376"/>
                  <a:pt x="13017714" y="0"/>
                </a:cubicBezTo>
                <a:lnTo>
                  <a:pt x="29196" y="35859"/>
                </a:lnTo>
                <a:cubicBezTo>
                  <a:pt x="-18616" y="2055905"/>
                  <a:pt x="5290" y="2384612"/>
                  <a:pt x="11266" y="3854824"/>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DZ"/>
          </a:p>
        </p:txBody>
      </p:sp>
      <p:sp>
        <p:nvSpPr>
          <p:cNvPr id="2" name="Espace réservé du texte 2">
            <a:extLst>
              <a:ext uri="{FF2B5EF4-FFF2-40B4-BE49-F238E27FC236}">
                <a16:creationId xmlns:a16="http://schemas.microsoft.com/office/drawing/2014/main" id="{ACB45ADB-FDC0-4FA6-872B-24BFF069C6CD}"/>
              </a:ext>
            </a:extLst>
          </p:cNvPr>
          <p:cNvSpPr txBox="1">
            <a:spLocks/>
          </p:cNvSpPr>
          <p:nvPr/>
        </p:nvSpPr>
        <p:spPr>
          <a:xfrm>
            <a:off x="62518" y="2112238"/>
            <a:ext cx="6910703" cy="7156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9F3B7B"/>
              </a:buClr>
              <a:buFont typeface="Microsoft Yi Baiti" panose="03000500000000000000" pitchFamily="66" charset="0"/>
              <a:buChar char="・"/>
            </a:pPr>
            <a:r>
              <a:rPr lang="fr-FR" sz="1400" b="1">
                <a:solidFill>
                  <a:schemeClr val="bg2">
                    <a:lumMod val="25000"/>
                  </a:schemeClr>
                </a:solidFill>
                <a:latin typeface="K2D" panose="00000500000000000000" pitchFamily="2" charset="-34"/>
                <a:cs typeface="K2D" panose="00000500000000000000" pitchFamily="2" charset="-34"/>
              </a:rPr>
              <a:t>L’ouverture du « Le compte asso » est prévu du </a:t>
            </a:r>
            <a:r>
              <a:rPr lang="fr-FR" sz="1400" b="1">
                <a:solidFill>
                  <a:srgbClr val="E5374E"/>
                </a:solidFill>
                <a:latin typeface="K2D" panose="00000500000000000000" pitchFamily="2" charset="-34"/>
                <a:cs typeface="K2D" panose="00000500000000000000" pitchFamily="2" charset="-34"/>
              </a:rPr>
              <a:t>2 avril 2025 </a:t>
            </a:r>
            <a:r>
              <a:rPr lang="fr-FR" sz="1400" b="1">
                <a:solidFill>
                  <a:schemeClr val="bg2">
                    <a:lumMod val="25000"/>
                  </a:schemeClr>
                </a:solidFill>
                <a:latin typeface="K2D" panose="00000500000000000000" pitchFamily="2" charset="-34"/>
                <a:cs typeface="K2D" panose="00000500000000000000" pitchFamily="2" charset="-34"/>
              </a:rPr>
              <a:t>au </a:t>
            </a:r>
            <a:r>
              <a:rPr lang="fr-FR" sz="1400" b="1" u="sng">
                <a:solidFill>
                  <a:srgbClr val="E5374E"/>
                </a:solidFill>
                <a:latin typeface="K2D" panose="00000500000000000000" pitchFamily="2" charset="-34"/>
                <a:cs typeface="K2D" panose="00000500000000000000" pitchFamily="2" charset="-34"/>
              </a:rPr>
              <a:t>12 mai 2025</a:t>
            </a:r>
            <a:endParaRPr lang="fr-FR" sz="1400" b="1">
              <a:solidFill>
                <a:schemeClr val="bg2">
                  <a:lumMod val="25000"/>
                </a:schemeClr>
              </a:solidFill>
              <a:latin typeface="K2D" panose="00000500000000000000" pitchFamily="2" charset="-34"/>
              <a:cs typeface="K2D" panose="00000500000000000000" pitchFamily="2" charset="-34"/>
            </a:endParaRPr>
          </a:p>
          <a:p>
            <a:pPr>
              <a:buClr>
                <a:srgbClr val="9F3B7B"/>
              </a:buClr>
              <a:buFont typeface="Microsoft Yi Baiti" panose="03000500000000000000" pitchFamily="66" charset="0"/>
              <a:buChar char="・"/>
            </a:pPr>
            <a:r>
              <a:rPr lang="fr-FR" sz="1400" b="1">
                <a:solidFill>
                  <a:schemeClr val="bg2">
                    <a:lumMod val="25000"/>
                  </a:schemeClr>
                </a:solidFill>
                <a:latin typeface="K2D" panose="00000500000000000000" pitchFamily="2" charset="-34"/>
                <a:cs typeface="K2D" panose="00000500000000000000" pitchFamily="2" charset="-34"/>
              </a:rPr>
              <a:t>Chaque région </a:t>
            </a:r>
            <a:r>
              <a:rPr lang="fr-FR" sz="1400">
                <a:solidFill>
                  <a:schemeClr val="bg2">
                    <a:lumMod val="25000"/>
                  </a:schemeClr>
                </a:solidFill>
                <a:latin typeface="K2D" panose="00000500000000000000" pitchFamily="2" charset="-34"/>
                <a:cs typeface="K2D" panose="00000500000000000000" pitchFamily="2" charset="-34"/>
              </a:rPr>
              <a:t>dispose d’une fiche avec </a:t>
            </a:r>
            <a:r>
              <a:rPr lang="fr-FR" sz="1400" b="1">
                <a:solidFill>
                  <a:schemeClr val="bg2">
                    <a:lumMod val="25000"/>
                  </a:schemeClr>
                </a:solidFill>
                <a:latin typeface="K2D" panose="00000500000000000000" pitchFamily="2" charset="-34"/>
                <a:cs typeface="K2D" panose="00000500000000000000" pitchFamily="2" charset="-34"/>
              </a:rPr>
              <a:t>un numéro spécifique qu’il faut connaitre</a:t>
            </a:r>
            <a:endParaRPr lang="fr-FR" sz="1400">
              <a:solidFill>
                <a:schemeClr val="bg2">
                  <a:lumMod val="25000"/>
                </a:schemeClr>
              </a:solidFill>
              <a:latin typeface="K2D" panose="00000500000000000000" pitchFamily="2" charset="-34"/>
              <a:cs typeface="K2D" panose="00000500000000000000" pitchFamily="2" charset="-34"/>
            </a:endParaRPr>
          </a:p>
        </p:txBody>
      </p:sp>
      <p:pic>
        <p:nvPicPr>
          <p:cNvPr id="6" name="Image 5">
            <a:hlinkClick r:id="rId3"/>
            <a:extLst>
              <a:ext uri="{FF2B5EF4-FFF2-40B4-BE49-F238E27FC236}">
                <a16:creationId xmlns:a16="http://schemas.microsoft.com/office/drawing/2014/main" id="{E9054892-A0CC-454F-9E49-2632FC7F65E3}"/>
              </a:ext>
            </a:extLst>
          </p:cNvPr>
          <p:cNvPicPr>
            <a:picLocks noChangeAspect="1"/>
          </p:cNvPicPr>
          <p:nvPr/>
        </p:nvPicPr>
        <p:blipFill>
          <a:blip r:embed="rId4"/>
          <a:stretch>
            <a:fillRect/>
          </a:stretch>
        </p:blipFill>
        <p:spPr>
          <a:xfrm>
            <a:off x="937690" y="3915314"/>
            <a:ext cx="5538375" cy="2375295"/>
          </a:xfrm>
          <a:prstGeom prst="rect">
            <a:avLst/>
          </a:prstGeom>
        </p:spPr>
      </p:pic>
      <p:pic>
        <p:nvPicPr>
          <p:cNvPr id="14" name="Image 13">
            <a:extLst>
              <a:ext uri="{FF2B5EF4-FFF2-40B4-BE49-F238E27FC236}">
                <a16:creationId xmlns:a16="http://schemas.microsoft.com/office/drawing/2014/main" id="{307DB7BB-52A0-4905-AB07-CA502323F96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980405" y="1925889"/>
            <a:ext cx="3804833" cy="4935997"/>
          </a:xfrm>
          <a:prstGeom prst="rect">
            <a:avLst/>
          </a:prstGeom>
        </p:spPr>
      </p:pic>
      <p:sp>
        <p:nvSpPr>
          <p:cNvPr id="13" name="Espace réservé du texte 2">
            <a:hlinkClick r:id="rId6"/>
            <a:extLst>
              <a:ext uri="{FF2B5EF4-FFF2-40B4-BE49-F238E27FC236}">
                <a16:creationId xmlns:a16="http://schemas.microsoft.com/office/drawing/2014/main" id="{CFBEDBE8-B750-4D3B-A5DA-FEF495D3BCED}"/>
              </a:ext>
            </a:extLst>
          </p:cNvPr>
          <p:cNvSpPr txBox="1">
            <a:spLocks/>
          </p:cNvSpPr>
          <p:nvPr/>
        </p:nvSpPr>
        <p:spPr>
          <a:xfrm>
            <a:off x="1945225" y="3478131"/>
            <a:ext cx="3804833" cy="30915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rgbClr val="9F3B7B"/>
              </a:buClr>
              <a:buNone/>
            </a:pPr>
            <a:r>
              <a:rPr lang="fr-FR" sz="2000" b="1">
                <a:solidFill>
                  <a:schemeClr val="bg2">
                    <a:lumMod val="25000"/>
                  </a:schemeClr>
                </a:solidFill>
                <a:latin typeface="K2D" panose="00000500000000000000" pitchFamily="2" charset="-34"/>
                <a:cs typeface="K2D" panose="00000500000000000000" pitchFamily="2" charset="-34"/>
              </a:rPr>
              <a:t>Lien compte asso </a:t>
            </a:r>
          </a:p>
        </p:txBody>
      </p:sp>
      <mc:AlternateContent xmlns:mc="http://schemas.openxmlformats.org/markup-compatibility/2006" xmlns:p14="http://schemas.microsoft.com/office/powerpoint/2010/main">
        <mc:Choice Requires="p14">
          <p:contentPart p14:bwMode="auto" r:id="rId7">
            <p14:nvContentPartPr>
              <p14:cNvPr id="31" name="Encre 30">
                <a:extLst>
                  <a:ext uri="{FF2B5EF4-FFF2-40B4-BE49-F238E27FC236}">
                    <a16:creationId xmlns:a16="http://schemas.microsoft.com/office/drawing/2014/main" id="{BFB32FA2-4D90-4A2E-AE5C-BFF72D511EC5}"/>
                  </a:ext>
                </a:extLst>
              </p14:cNvPr>
              <p14:cNvContentPartPr/>
              <p14:nvPr/>
            </p14:nvContentPartPr>
            <p14:xfrm>
              <a:off x="1539972" y="3314983"/>
              <a:ext cx="560743" cy="390602"/>
            </p14:xfrm>
          </p:contentPart>
        </mc:Choice>
        <mc:Fallback xmlns="">
          <p:pic>
            <p:nvPicPr>
              <p:cNvPr id="31" name="Encre 30">
                <a:extLst>
                  <a:ext uri="{FF2B5EF4-FFF2-40B4-BE49-F238E27FC236}">
                    <a16:creationId xmlns:a16="http://schemas.microsoft.com/office/drawing/2014/main" id="{BFB32FA2-4D90-4A2E-AE5C-BFF72D511EC5}"/>
                  </a:ext>
                </a:extLst>
              </p:cNvPr>
              <p:cNvPicPr/>
              <p:nvPr/>
            </p:nvPicPr>
            <p:blipFill>
              <a:blip r:embed="rId8"/>
              <a:stretch>
                <a:fillRect/>
              </a:stretch>
            </p:blipFill>
            <p:spPr>
              <a:xfrm>
                <a:off x="1530980" y="3305983"/>
                <a:ext cx="578367" cy="408242"/>
              </a:xfrm>
              <a:prstGeom prst="rect">
                <a:avLst/>
              </a:prstGeom>
            </p:spPr>
          </p:pic>
        </mc:Fallback>
      </mc:AlternateContent>
      <p:pic>
        <p:nvPicPr>
          <p:cNvPr id="5" name="Graphique 4" descr="Loupe avec un remplissage uni">
            <a:extLst>
              <a:ext uri="{FF2B5EF4-FFF2-40B4-BE49-F238E27FC236}">
                <a16:creationId xmlns:a16="http://schemas.microsoft.com/office/drawing/2014/main" id="{856798CB-0D58-4F58-B41C-BFDCCB0AB234}"/>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616512" y="2528021"/>
            <a:ext cx="1035516" cy="1035516"/>
          </a:xfrm>
          <a:prstGeom prst="rect">
            <a:avLst/>
          </a:prstGeom>
        </p:spPr>
      </p:pic>
      <p:pic>
        <p:nvPicPr>
          <p:cNvPr id="17" name="Image 16">
            <a:extLst>
              <a:ext uri="{FF2B5EF4-FFF2-40B4-BE49-F238E27FC236}">
                <a16:creationId xmlns:a16="http://schemas.microsoft.com/office/drawing/2014/main" id="{F4E3BF46-223A-4E7D-B609-4F94B0210E8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2" y="660827"/>
            <a:ext cx="9252000" cy="31056"/>
          </a:xfrm>
          <a:prstGeom prst="rect">
            <a:avLst/>
          </a:prstGeom>
        </p:spPr>
      </p:pic>
      <p:pic>
        <p:nvPicPr>
          <p:cNvPr id="18" name="Image 17">
            <a:extLst>
              <a:ext uri="{FF2B5EF4-FFF2-40B4-BE49-F238E27FC236}">
                <a16:creationId xmlns:a16="http://schemas.microsoft.com/office/drawing/2014/main" id="{CE0DD71D-440D-45CE-AD81-AE8ACE20AB3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168092" y="660830"/>
            <a:ext cx="9072000" cy="30451"/>
          </a:xfrm>
          <a:prstGeom prst="rect">
            <a:avLst/>
          </a:prstGeom>
        </p:spPr>
      </p:pic>
      <p:sp>
        <p:nvSpPr>
          <p:cNvPr id="19" name="Rectangle 18">
            <a:extLst>
              <a:ext uri="{FF2B5EF4-FFF2-40B4-BE49-F238E27FC236}">
                <a16:creationId xmlns:a16="http://schemas.microsoft.com/office/drawing/2014/main" id="{ECE7FCC6-A82A-4C24-ADBD-3EAF531CE93E}"/>
              </a:ext>
            </a:extLst>
          </p:cNvPr>
          <p:cNvSpPr/>
          <p:nvPr/>
        </p:nvSpPr>
        <p:spPr>
          <a:xfrm>
            <a:off x="5481913" y="316906"/>
            <a:ext cx="1693333" cy="4844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DZ"/>
          </a:p>
        </p:txBody>
      </p:sp>
      <p:pic>
        <p:nvPicPr>
          <p:cNvPr id="20" name="Graphique 19">
            <a:extLst>
              <a:ext uri="{FF2B5EF4-FFF2-40B4-BE49-F238E27FC236}">
                <a16:creationId xmlns:a16="http://schemas.microsoft.com/office/drawing/2014/main" id="{559F10B7-E3B0-49C7-9514-4C3DBA739FD4}"/>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5615357" y="296764"/>
            <a:ext cx="1426446" cy="395675"/>
          </a:xfrm>
          <a:prstGeom prst="rect">
            <a:avLst/>
          </a:prstGeom>
        </p:spPr>
      </p:pic>
      <p:sp>
        <p:nvSpPr>
          <p:cNvPr id="4" name="ZoneTexte 3">
            <a:extLst>
              <a:ext uri="{FF2B5EF4-FFF2-40B4-BE49-F238E27FC236}">
                <a16:creationId xmlns:a16="http://schemas.microsoft.com/office/drawing/2014/main" id="{9FE574E6-B96D-B136-770C-F0BF30A9926A}"/>
              </a:ext>
            </a:extLst>
          </p:cNvPr>
          <p:cNvSpPr txBox="1"/>
          <p:nvPr/>
        </p:nvSpPr>
        <p:spPr>
          <a:xfrm>
            <a:off x="148572" y="850594"/>
            <a:ext cx="8427208" cy="646331"/>
          </a:xfrm>
          <a:prstGeom prst="rect">
            <a:avLst/>
          </a:prstGeom>
          <a:noFill/>
        </p:spPr>
        <p:txBody>
          <a:bodyPr wrap="square" rtlCol="0">
            <a:spAutoFit/>
          </a:bodyPr>
          <a:lstStyle/>
          <a:p>
            <a:pPr algn="ctr"/>
            <a:r>
              <a:rPr lang="fr-FR" sz="3600">
                <a:solidFill>
                  <a:srgbClr val="E5374E"/>
                </a:solidFill>
                <a:latin typeface="K2D" panose="00000500000000000000" pitchFamily="2" charset="-34"/>
                <a:cs typeface="K2D" panose="00000500000000000000" pitchFamily="2" charset="-34"/>
              </a:rPr>
              <a:t>Plateforme de dépôt des demandes :</a:t>
            </a:r>
            <a:endParaRPr lang="fr-DZ" sz="3600">
              <a:solidFill>
                <a:srgbClr val="E5374E"/>
              </a:solidFill>
              <a:latin typeface="K2D" panose="00000500000000000000" pitchFamily="2" charset="-34"/>
              <a:cs typeface="K2D" panose="00000500000000000000" pitchFamily="2" charset="-34"/>
            </a:endParaRPr>
          </a:p>
        </p:txBody>
      </p:sp>
      <p:pic>
        <p:nvPicPr>
          <p:cNvPr id="7" name="Image 6">
            <a:extLst>
              <a:ext uri="{FF2B5EF4-FFF2-40B4-BE49-F238E27FC236}">
                <a16:creationId xmlns:a16="http://schemas.microsoft.com/office/drawing/2014/main" id="{2CD6FBEA-863D-61BD-ECB1-18D401CC5C0D}"/>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201424" y="866052"/>
            <a:ext cx="3293364" cy="687003"/>
          </a:xfrm>
          <a:prstGeom prst="rect">
            <a:avLst/>
          </a:prstGeom>
        </p:spPr>
      </p:pic>
    </p:spTree>
    <p:extLst>
      <p:ext uri="{BB962C8B-B14F-4D97-AF65-F5344CB8AC3E}">
        <p14:creationId xmlns:p14="http://schemas.microsoft.com/office/powerpoint/2010/main" val="41178051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E9C2EF2-3F2E-437A-8A6A-AF16402E0BA2}"/>
              </a:ext>
            </a:extLst>
          </p:cNvPr>
          <p:cNvSpPr/>
          <p:nvPr/>
        </p:nvSpPr>
        <p:spPr>
          <a:xfrm>
            <a:off x="5387192" y="61379"/>
            <a:ext cx="1693333" cy="4844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DZ"/>
          </a:p>
        </p:txBody>
      </p:sp>
      <p:pic>
        <p:nvPicPr>
          <p:cNvPr id="8" name="Image 7">
            <a:hlinkClick r:id="rId2"/>
            <a:extLst>
              <a:ext uri="{FF2B5EF4-FFF2-40B4-BE49-F238E27FC236}">
                <a16:creationId xmlns:a16="http://schemas.microsoft.com/office/drawing/2014/main" id="{27DB639E-D7E7-479E-B2B2-BF43E20F9C3E}"/>
              </a:ext>
            </a:extLst>
          </p:cNvPr>
          <p:cNvPicPr>
            <a:picLocks noChangeAspect="1"/>
          </p:cNvPicPr>
          <p:nvPr/>
        </p:nvPicPr>
        <p:blipFill>
          <a:blip r:embed="rId3"/>
          <a:stretch>
            <a:fillRect/>
          </a:stretch>
        </p:blipFill>
        <p:spPr>
          <a:xfrm>
            <a:off x="8599468" y="1835337"/>
            <a:ext cx="2589244" cy="2545129"/>
          </a:xfrm>
          <a:prstGeom prst="rect">
            <a:avLst/>
          </a:prstGeom>
          <a:noFill/>
          <a:ln w="88900" cap="sq">
            <a:solidFill>
              <a:srgbClr val="FFFFFF"/>
            </a:solidFill>
            <a:miter lim="800000"/>
          </a:ln>
          <a:effectLst>
            <a:outerShdw blurRad="952500" dist="38100" dir="2700000" sx="99000" sy="99000" algn="tl" rotWithShape="0">
              <a:prstClr val="black">
                <a:alpha val="19000"/>
              </a:prstClr>
            </a:outerShdw>
          </a:effectLst>
          <a:scene3d>
            <a:camera prst="orthographicFront"/>
            <a:lightRig rig="twoPt" dir="t">
              <a:rot lat="0" lon="0" rev="7200000"/>
            </a:lightRig>
          </a:scene3d>
          <a:sp3d>
            <a:bevelT w="25400" h="19050"/>
            <a:contourClr>
              <a:srgbClr val="FFFFFF"/>
            </a:contourClr>
          </a:sp3d>
        </p:spPr>
      </p:pic>
      <p:sp>
        <p:nvSpPr>
          <p:cNvPr id="13" name="ZoneTexte 12">
            <a:hlinkClick r:id="rId2"/>
            <a:extLst>
              <a:ext uri="{FF2B5EF4-FFF2-40B4-BE49-F238E27FC236}">
                <a16:creationId xmlns:a16="http://schemas.microsoft.com/office/drawing/2014/main" id="{7685E272-7C87-4017-8D71-7673835527E8}"/>
              </a:ext>
            </a:extLst>
          </p:cNvPr>
          <p:cNvSpPr txBox="1"/>
          <p:nvPr/>
        </p:nvSpPr>
        <p:spPr>
          <a:xfrm>
            <a:off x="8431285" y="1329486"/>
            <a:ext cx="3930226" cy="369332"/>
          </a:xfrm>
          <a:prstGeom prst="rect">
            <a:avLst/>
          </a:prstGeom>
          <a:noFill/>
        </p:spPr>
        <p:txBody>
          <a:bodyPr wrap="square" rtlCol="0">
            <a:spAutoFit/>
          </a:bodyPr>
          <a:lstStyle/>
          <a:p>
            <a:pPr algn="ctr"/>
            <a:r>
              <a:rPr lang="fr-FR" b="1">
                <a:solidFill>
                  <a:schemeClr val="bg2">
                    <a:lumMod val="25000"/>
                  </a:schemeClr>
                </a:solidFill>
                <a:latin typeface="K2D" panose="00000500000000000000" pitchFamily="2" charset="-34"/>
                <a:cs typeface="K2D" panose="00000500000000000000" pitchFamily="2" charset="-34"/>
              </a:rPr>
              <a:t>Guides utilisateurs du compte asso</a:t>
            </a:r>
            <a:endParaRPr lang="fr-DZ" b="1">
              <a:solidFill>
                <a:schemeClr val="bg2">
                  <a:lumMod val="25000"/>
                </a:schemeClr>
              </a:solidFill>
              <a:latin typeface="K2D" panose="00000500000000000000" pitchFamily="2" charset="-34"/>
              <a:cs typeface="K2D" panose="00000500000000000000" pitchFamily="2" charset="-34"/>
            </a:endParaRPr>
          </a:p>
        </p:txBody>
      </p:sp>
      <p:pic>
        <p:nvPicPr>
          <p:cNvPr id="16" name="Image 15">
            <a:hlinkClick r:id="rId4"/>
            <a:extLst>
              <a:ext uri="{FF2B5EF4-FFF2-40B4-BE49-F238E27FC236}">
                <a16:creationId xmlns:a16="http://schemas.microsoft.com/office/drawing/2014/main" id="{BA3F7C0D-7AF7-49CA-806E-45A45115B364}"/>
              </a:ext>
            </a:extLst>
          </p:cNvPr>
          <p:cNvPicPr>
            <a:picLocks noChangeAspect="1"/>
          </p:cNvPicPr>
          <p:nvPr/>
        </p:nvPicPr>
        <p:blipFill>
          <a:blip r:embed="rId5"/>
          <a:stretch>
            <a:fillRect/>
          </a:stretch>
        </p:blipFill>
        <p:spPr>
          <a:xfrm>
            <a:off x="433369" y="2068626"/>
            <a:ext cx="2658042" cy="1548755"/>
          </a:xfrm>
          <a:prstGeom prst="rect">
            <a:avLst/>
          </a:prstGeom>
          <a:ln>
            <a:noFill/>
          </a:ln>
          <a:effectLst>
            <a:outerShdw blurRad="1270000" dist="139700" dir="2700000" sx="91000" sy="91000" algn="tl" rotWithShape="0">
              <a:srgbClr val="333333">
                <a:alpha val="37000"/>
              </a:srgbClr>
            </a:outerShdw>
          </a:effectLst>
        </p:spPr>
      </p:pic>
      <p:pic>
        <p:nvPicPr>
          <p:cNvPr id="18" name="Image 17">
            <a:hlinkClick r:id="rId6"/>
            <a:extLst>
              <a:ext uri="{FF2B5EF4-FFF2-40B4-BE49-F238E27FC236}">
                <a16:creationId xmlns:a16="http://schemas.microsoft.com/office/drawing/2014/main" id="{6811AF1D-C7B6-4731-A368-D3B93422FF17}"/>
              </a:ext>
            </a:extLst>
          </p:cNvPr>
          <p:cNvPicPr>
            <a:picLocks noChangeAspect="1"/>
          </p:cNvPicPr>
          <p:nvPr/>
        </p:nvPicPr>
        <p:blipFill>
          <a:blip r:embed="rId7"/>
          <a:stretch>
            <a:fillRect/>
          </a:stretch>
        </p:blipFill>
        <p:spPr>
          <a:xfrm>
            <a:off x="4631431" y="2035757"/>
            <a:ext cx="2721446" cy="1577205"/>
          </a:xfrm>
          <a:prstGeom prst="rect">
            <a:avLst/>
          </a:prstGeom>
          <a:effectLst>
            <a:outerShdw blurRad="1270000" dist="38100" dir="2700000" sx="91000" sy="91000" algn="r" rotWithShape="0">
              <a:prstClr val="black">
                <a:alpha val="37000"/>
              </a:prstClr>
            </a:outerShdw>
          </a:effectLst>
        </p:spPr>
      </p:pic>
      <p:sp>
        <p:nvSpPr>
          <p:cNvPr id="19" name="ZoneTexte 18">
            <a:hlinkClick r:id="rId4"/>
            <a:extLst>
              <a:ext uri="{FF2B5EF4-FFF2-40B4-BE49-F238E27FC236}">
                <a16:creationId xmlns:a16="http://schemas.microsoft.com/office/drawing/2014/main" id="{03E01804-579C-4327-931C-26F46431909B}"/>
              </a:ext>
            </a:extLst>
          </p:cNvPr>
          <p:cNvSpPr txBox="1"/>
          <p:nvPr/>
        </p:nvSpPr>
        <p:spPr>
          <a:xfrm>
            <a:off x="496629" y="1520012"/>
            <a:ext cx="2579297" cy="369332"/>
          </a:xfrm>
          <a:prstGeom prst="rect">
            <a:avLst/>
          </a:prstGeom>
          <a:noFill/>
        </p:spPr>
        <p:txBody>
          <a:bodyPr wrap="square" rtlCol="0">
            <a:spAutoFit/>
          </a:bodyPr>
          <a:lstStyle/>
          <a:p>
            <a:pPr algn="ctr"/>
            <a:r>
              <a:rPr lang="fr-FR" b="1">
                <a:solidFill>
                  <a:schemeClr val="tx1">
                    <a:lumMod val="75000"/>
                    <a:lumOff val="25000"/>
                  </a:schemeClr>
                </a:solidFill>
                <a:latin typeface="K2D" panose="00000500000000000000" pitchFamily="2" charset="-34"/>
                <a:cs typeface="K2D" panose="00000500000000000000" pitchFamily="2" charset="-34"/>
              </a:rPr>
              <a:t>Créer son compte</a:t>
            </a:r>
            <a:endParaRPr lang="fr-DZ" b="1">
              <a:solidFill>
                <a:schemeClr val="tx1">
                  <a:lumMod val="75000"/>
                  <a:lumOff val="25000"/>
                </a:schemeClr>
              </a:solidFill>
              <a:latin typeface="K2D" panose="00000500000000000000" pitchFamily="2" charset="-34"/>
              <a:cs typeface="K2D" panose="00000500000000000000" pitchFamily="2" charset="-34"/>
            </a:endParaRPr>
          </a:p>
        </p:txBody>
      </p:sp>
      <p:sp>
        <p:nvSpPr>
          <p:cNvPr id="20" name="ZoneTexte 19">
            <a:hlinkClick r:id="rId6"/>
            <a:extLst>
              <a:ext uri="{FF2B5EF4-FFF2-40B4-BE49-F238E27FC236}">
                <a16:creationId xmlns:a16="http://schemas.microsoft.com/office/drawing/2014/main" id="{7F788E23-9B36-4802-B181-3FC4F0E4DA43}"/>
              </a:ext>
            </a:extLst>
          </p:cNvPr>
          <p:cNvSpPr txBox="1"/>
          <p:nvPr/>
        </p:nvSpPr>
        <p:spPr>
          <a:xfrm>
            <a:off x="4857538" y="1529532"/>
            <a:ext cx="2579297" cy="369332"/>
          </a:xfrm>
          <a:prstGeom prst="rect">
            <a:avLst/>
          </a:prstGeom>
          <a:noFill/>
        </p:spPr>
        <p:txBody>
          <a:bodyPr wrap="square" rtlCol="0">
            <a:spAutoFit/>
          </a:bodyPr>
          <a:lstStyle/>
          <a:p>
            <a:pPr algn="ctr"/>
            <a:r>
              <a:rPr lang="fr-FR" b="1">
                <a:solidFill>
                  <a:schemeClr val="tx1">
                    <a:lumMod val="75000"/>
                    <a:lumOff val="25000"/>
                  </a:schemeClr>
                </a:solidFill>
                <a:latin typeface="K2D" panose="00000500000000000000" pitchFamily="2" charset="-34"/>
                <a:cs typeface="K2D" panose="00000500000000000000" pitchFamily="2" charset="-34"/>
              </a:rPr>
              <a:t>Déposer sa demande</a:t>
            </a:r>
            <a:endParaRPr lang="fr-DZ" b="1">
              <a:solidFill>
                <a:schemeClr val="tx1">
                  <a:lumMod val="75000"/>
                  <a:lumOff val="25000"/>
                </a:schemeClr>
              </a:solidFill>
              <a:latin typeface="K2D" panose="00000500000000000000" pitchFamily="2" charset="-34"/>
              <a:cs typeface="K2D" panose="00000500000000000000" pitchFamily="2" charset="-34"/>
            </a:endParaRPr>
          </a:p>
        </p:txBody>
      </p:sp>
      <mc:AlternateContent xmlns:mc="http://schemas.openxmlformats.org/markup-compatibility/2006" xmlns:p14="http://schemas.microsoft.com/office/powerpoint/2010/main">
        <mc:Choice Requires="p14">
          <p:contentPart p14:bwMode="auto" r:id="rId8">
            <p14:nvContentPartPr>
              <p14:cNvPr id="21" name="Encre 20">
                <a:extLst>
                  <a:ext uri="{FF2B5EF4-FFF2-40B4-BE49-F238E27FC236}">
                    <a16:creationId xmlns:a16="http://schemas.microsoft.com/office/drawing/2014/main" id="{A204CB52-6A6C-4BF3-8B29-150838EF6E89}"/>
                  </a:ext>
                </a:extLst>
              </p14:cNvPr>
              <p14:cNvContentPartPr/>
              <p14:nvPr/>
            </p14:nvContentPartPr>
            <p14:xfrm>
              <a:off x="431043" y="1553871"/>
              <a:ext cx="410557" cy="348872"/>
            </p14:xfrm>
          </p:contentPart>
        </mc:Choice>
        <mc:Fallback xmlns="">
          <p:pic>
            <p:nvPicPr>
              <p:cNvPr id="21" name="Encre 20">
                <a:extLst>
                  <a:ext uri="{FF2B5EF4-FFF2-40B4-BE49-F238E27FC236}">
                    <a16:creationId xmlns:a16="http://schemas.microsoft.com/office/drawing/2014/main" id="{A204CB52-6A6C-4BF3-8B29-150838EF6E89}"/>
                  </a:ext>
                </a:extLst>
              </p:cNvPr>
              <p:cNvPicPr/>
              <p:nvPr/>
            </p:nvPicPr>
            <p:blipFill>
              <a:blip r:embed="rId9"/>
              <a:stretch>
                <a:fillRect/>
              </a:stretch>
            </p:blipFill>
            <p:spPr>
              <a:xfrm>
                <a:off x="422047" y="1544870"/>
                <a:ext cx="428188" cy="366514"/>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2" name="Encre 21">
                <a:extLst>
                  <a:ext uri="{FF2B5EF4-FFF2-40B4-BE49-F238E27FC236}">
                    <a16:creationId xmlns:a16="http://schemas.microsoft.com/office/drawing/2014/main" id="{9939C780-ADF9-47EA-901F-34AADCAE050C}"/>
                  </a:ext>
                </a:extLst>
              </p14:cNvPr>
              <p14:cNvContentPartPr/>
              <p14:nvPr/>
            </p14:nvContentPartPr>
            <p14:xfrm>
              <a:off x="4607692" y="1607119"/>
              <a:ext cx="410557" cy="348872"/>
            </p14:xfrm>
          </p:contentPart>
        </mc:Choice>
        <mc:Fallback xmlns="">
          <p:pic>
            <p:nvPicPr>
              <p:cNvPr id="22" name="Encre 21">
                <a:extLst>
                  <a:ext uri="{FF2B5EF4-FFF2-40B4-BE49-F238E27FC236}">
                    <a16:creationId xmlns:a16="http://schemas.microsoft.com/office/drawing/2014/main" id="{9939C780-ADF9-47EA-901F-34AADCAE050C}"/>
                  </a:ext>
                </a:extLst>
              </p:cNvPr>
              <p:cNvPicPr/>
              <p:nvPr/>
            </p:nvPicPr>
            <p:blipFill>
              <a:blip r:embed="rId9"/>
              <a:stretch>
                <a:fillRect/>
              </a:stretch>
            </p:blipFill>
            <p:spPr>
              <a:xfrm>
                <a:off x="4598696" y="1598118"/>
                <a:ext cx="428188" cy="366514"/>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4" name="Encre 23">
                <a:extLst>
                  <a:ext uri="{FF2B5EF4-FFF2-40B4-BE49-F238E27FC236}">
                    <a16:creationId xmlns:a16="http://schemas.microsoft.com/office/drawing/2014/main" id="{1A86DD3B-4CB8-43EB-A50D-5AAE4411C959}"/>
                  </a:ext>
                </a:extLst>
              </p14:cNvPr>
              <p14:cNvContentPartPr/>
              <p14:nvPr/>
            </p14:nvContentPartPr>
            <p14:xfrm>
              <a:off x="8109139" y="1414123"/>
              <a:ext cx="410557" cy="348872"/>
            </p14:xfrm>
          </p:contentPart>
        </mc:Choice>
        <mc:Fallback xmlns="">
          <p:pic>
            <p:nvPicPr>
              <p:cNvPr id="24" name="Encre 23">
                <a:extLst>
                  <a:ext uri="{FF2B5EF4-FFF2-40B4-BE49-F238E27FC236}">
                    <a16:creationId xmlns:a16="http://schemas.microsoft.com/office/drawing/2014/main" id="{1A86DD3B-4CB8-43EB-A50D-5AAE4411C959}"/>
                  </a:ext>
                </a:extLst>
              </p:cNvPr>
              <p:cNvPicPr/>
              <p:nvPr/>
            </p:nvPicPr>
            <p:blipFill>
              <a:blip r:embed="rId9"/>
              <a:stretch>
                <a:fillRect/>
              </a:stretch>
            </p:blipFill>
            <p:spPr>
              <a:xfrm>
                <a:off x="8100143" y="1405122"/>
                <a:ext cx="428188" cy="366514"/>
              </a:xfrm>
              <a:prstGeom prst="rect">
                <a:avLst/>
              </a:prstGeom>
            </p:spPr>
          </p:pic>
        </mc:Fallback>
      </mc:AlternateContent>
      <p:sp>
        <p:nvSpPr>
          <p:cNvPr id="27" name="ZoneTexte 26">
            <a:hlinkClick r:id="rId12"/>
            <a:extLst>
              <a:ext uri="{FF2B5EF4-FFF2-40B4-BE49-F238E27FC236}">
                <a16:creationId xmlns:a16="http://schemas.microsoft.com/office/drawing/2014/main" id="{0F961EB9-E5E7-4032-B226-97BBB36EF17B}"/>
              </a:ext>
            </a:extLst>
          </p:cNvPr>
          <p:cNvSpPr txBox="1"/>
          <p:nvPr/>
        </p:nvSpPr>
        <p:spPr>
          <a:xfrm>
            <a:off x="5172352" y="4721025"/>
            <a:ext cx="2566962" cy="646331"/>
          </a:xfrm>
          <a:prstGeom prst="rect">
            <a:avLst/>
          </a:prstGeom>
          <a:noFill/>
        </p:spPr>
        <p:txBody>
          <a:bodyPr wrap="square" rtlCol="0">
            <a:spAutoFit/>
          </a:bodyPr>
          <a:lstStyle/>
          <a:p>
            <a:pPr algn="ctr"/>
            <a:r>
              <a:rPr lang="fr-FR" b="1">
                <a:solidFill>
                  <a:schemeClr val="bg2">
                    <a:lumMod val="25000"/>
                  </a:schemeClr>
                </a:solidFill>
                <a:latin typeface="K2D" panose="00000500000000000000" pitchFamily="2" charset="-34"/>
                <a:cs typeface="K2D" panose="00000500000000000000" pitchFamily="2" charset="-34"/>
              </a:rPr>
              <a:t>Aide pour comprendre les pièces à joindre</a:t>
            </a:r>
            <a:endParaRPr lang="fr-DZ" b="1">
              <a:solidFill>
                <a:schemeClr val="bg2">
                  <a:lumMod val="25000"/>
                </a:schemeClr>
              </a:solidFill>
              <a:latin typeface="K2D" panose="00000500000000000000" pitchFamily="2" charset="-34"/>
              <a:cs typeface="K2D" panose="00000500000000000000" pitchFamily="2" charset="-34"/>
            </a:endParaRPr>
          </a:p>
        </p:txBody>
      </p:sp>
      <mc:AlternateContent xmlns:mc="http://schemas.openxmlformats.org/markup-compatibility/2006" xmlns:p14="http://schemas.microsoft.com/office/powerpoint/2010/main">
        <mc:Choice Requires="p14">
          <p:contentPart p14:bwMode="auto" r:id="rId13">
            <p14:nvContentPartPr>
              <p14:cNvPr id="28" name="Encre 27">
                <a:extLst>
                  <a:ext uri="{FF2B5EF4-FFF2-40B4-BE49-F238E27FC236}">
                    <a16:creationId xmlns:a16="http://schemas.microsoft.com/office/drawing/2014/main" id="{C449852C-CD04-4494-9A35-2D9AE104B206}"/>
                  </a:ext>
                </a:extLst>
              </p14:cNvPr>
              <p14:cNvContentPartPr/>
              <p14:nvPr/>
            </p14:nvContentPartPr>
            <p14:xfrm>
              <a:off x="4827164" y="4752732"/>
              <a:ext cx="410557" cy="348872"/>
            </p14:xfrm>
          </p:contentPart>
        </mc:Choice>
        <mc:Fallback xmlns="">
          <p:pic>
            <p:nvPicPr>
              <p:cNvPr id="28" name="Encre 27">
                <a:extLst>
                  <a:ext uri="{FF2B5EF4-FFF2-40B4-BE49-F238E27FC236}">
                    <a16:creationId xmlns:a16="http://schemas.microsoft.com/office/drawing/2014/main" id="{C449852C-CD04-4494-9A35-2D9AE104B206}"/>
                  </a:ext>
                </a:extLst>
              </p:cNvPr>
              <p:cNvPicPr/>
              <p:nvPr/>
            </p:nvPicPr>
            <p:blipFill>
              <a:blip r:embed="rId9"/>
              <a:stretch>
                <a:fillRect/>
              </a:stretch>
            </p:blipFill>
            <p:spPr>
              <a:xfrm>
                <a:off x="4818168" y="4743731"/>
                <a:ext cx="428188" cy="366514"/>
              </a:xfrm>
              <a:prstGeom prst="rect">
                <a:avLst/>
              </a:prstGeom>
            </p:spPr>
          </p:pic>
        </mc:Fallback>
      </mc:AlternateContent>
      <p:pic>
        <p:nvPicPr>
          <p:cNvPr id="29" name="Image 28">
            <a:extLst>
              <a:ext uri="{FF2B5EF4-FFF2-40B4-BE49-F238E27FC236}">
                <a16:creationId xmlns:a16="http://schemas.microsoft.com/office/drawing/2014/main" id="{57B51F17-3584-418D-BA93-D6B5400B404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2" y="660827"/>
            <a:ext cx="9252000" cy="31056"/>
          </a:xfrm>
          <a:prstGeom prst="rect">
            <a:avLst/>
          </a:prstGeom>
        </p:spPr>
      </p:pic>
      <p:pic>
        <p:nvPicPr>
          <p:cNvPr id="30" name="Image 29">
            <a:extLst>
              <a:ext uri="{FF2B5EF4-FFF2-40B4-BE49-F238E27FC236}">
                <a16:creationId xmlns:a16="http://schemas.microsoft.com/office/drawing/2014/main" id="{49F1DAF4-5127-445C-9348-0658C0ED68A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168092" y="660830"/>
            <a:ext cx="9072000" cy="30451"/>
          </a:xfrm>
          <a:prstGeom prst="rect">
            <a:avLst/>
          </a:prstGeom>
        </p:spPr>
      </p:pic>
      <p:sp>
        <p:nvSpPr>
          <p:cNvPr id="31" name="Rectangle 30">
            <a:extLst>
              <a:ext uri="{FF2B5EF4-FFF2-40B4-BE49-F238E27FC236}">
                <a16:creationId xmlns:a16="http://schemas.microsoft.com/office/drawing/2014/main" id="{03DD0D11-D2B7-4346-B5D5-9C15664CF7A1}"/>
              </a:ext>
            </a:extLst>
          </p:cNvPr>
          <p:cNvSpPr/>
          <p:nvPr/>
        </p:nvSpPr>
        <p:spPr>
          <a:xfrm>
            <a:off x="5481913" y="316906"/>
            <a:ext cx="1693333" cy="4844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DZ"/>
          </a:p>
        </p:txBody>
      </p:sp>
      <p:pic>
        <p:nvPicPr>
          <p:cNvPr id="32" name="Graphique 31">
            <a:extLst>
              <a:ext uri="{FF2B5EF4-FFF2-40B4-BE49-F238E27FC236}">
                <a16:creationId xmlns:a16="http://schemas.microsoft.com/office/drawing/2014/main" id="{BCA8991E-4AEC-435D-85D8-8EAFCBD49CFA}"/>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5615357" y="296764"/>
            <a:ext cx="1426446" cy="395675"/>
          </a:xfrm>
          <a:prstGeom prst="rect">
            <a:avLst/>
          </a:prstGeom>
        </p:spPr>
      </p:pic>
      <p:pic>
        <p:nvPicPr>
          <p:cNvPr id="12" name="Image 11">
            <a:hlinkClick r:id="rId2"/>
            <a:extLst>
              <a:ext uri="{FF2B5EF4-FFF2-40B4-BE49-F238E27FC236}">
                <a16:creationId xmlns:a16="http://schemas.microsoft.com/office/drawing/2014/main" id="{918E28AC-99EE-40A9-9F7B-9279591583E5}"/>
              </a:ext>
            </a:extLst>
          </p:cNvPr>
          <p:cNvPicPr>
            <a:picLocks noChangeAspect="1"/>
          </p:cNvPicPr>
          <p:nvPr/>
        </p:nvPicPr>
        <p:blipFill>
          <a:blip r:embed="rId17">
            <a:extLst>
              <a:ext uri="{BEBA8EAE-BF5A-486C-A8C5-ECC9F3942E4B}">
                <a14:imgProps xmlns:a14="http://schemas.microsoft.com/office/drawing/2010/main">
                  <a14:imgLayer r:embed="rId18">
                    <a14:imgEffect>
                      <a14:backgroundRemoval t="10000" b="90000" l="10000" r="90000">
                        <a14:foregroundMark x1="24000" y1="42667" x2="24000" y2="42667"/>
                        <a14:foregroundMark x1="24000" y1="30667" x2="24000" y2="30667"/>
                        <a14:foregroundMark x1="33333" y1="23111" x2="33333" y2="23111"/>
                        <a14:foregroundMark x1="45333" y1="21333" x2="45333" y2="21333"/>
                        <a14:foregroundMark x1="55111" y1="29333" x2="55111" y2="29333"/>
                      </a14:backgroundRemoval>
                    </a14:imgEffect>
                  </a14:imgLayer>
                </a14:imgProps>
              </a:ext>
              <a:ext uri="{28A0092B-C50C-407E-A947-70E740481C1C}">
                <a14:useLocalDpi xmlns:a14="http://schemas.microsoft.com/office/drawing/2010/main" val="0"/>
              </a:ext>
            </a:extLst>
          </a:blip>
          <a:stretch>
            <a:fillRect/>
          </a:stretch>
        </p:blipFill>
        <p:spPr>
          <a:xfrm>
            <a:off x="10961814" y="1865072"/>
            <a:ext cx="837348" cy="837348"/>
          </a:xfrm>
          <a:prstGeom prst="rect">
            <a:avLst/>
          </a:prstGeom>
        </p:spPr>
      </p:pic>
      <p:pic>
        <p:nvPicPr>
          <p:cNvPr id="33" name="Image 32">
            <a:hlinkClick r:id="rId6"/>
            <a:extLst>
              <a:ext uri="{FF2B5EF4-FFF2-40B4-BE49-F238E27FC236}">
                <a16:creationId xmlns:a16="http://schemas.microsoft.com/office/drawing/2014/main" id="{7CE7CF53-0819-4D20-9A7C-15D2F31BB5E9}"/>
              </a:ext>
            </a:extLst>
          </p:cNvPr>
          <p:cNvPicPr>
            <a:picLocks noChangeAspect="1"/>
          </p:cNvPicPr>
          <p:nvPr/>
        </p:nvPicPr>
        <p:blipFill>
          <a:blip r:embed="rId17">
            <a:extLst>
              <a:ext uri="{BEBA8EAE-BF5A-486C-A8C5-ECC9F3942E4B}">
                <a14:imgProps xmlns:a14="http://schemas.microsoft.com/office/drawing/2010/main">
                  <a14:imgLayer r:embed="rId18">
                    <a14:imgEffect>
                      <a14:backgroundRemoval t="10000" b="90000" l="10000" r="90000">
                        <a14:foregroundMark x1="24000" y1="42667" x2="24000" y2="42667"/>
                        <a14:foregroundMark x1="24000" y1="30667" x2="24000" y2="30667"/>
                        <a14:foregroundMark x1="33333" y1="23111" x2="33333" y2="23111"/>
                        <a14:foregroundMark x1="45333" y1="21333" x2="45333" y2="21333"/>
                        <a14:foregroundMark x1="55111" y1="29333" x2="55111" y2="29333"/>
                      </a14:backgroundRemoval>
                    </a14:imgEffect>
                  </a14:imgLayer>
                </a14:imgProps>
              </a:ext>
              <a:ext uri="{28A0092B-C50C-407E-A947-70E740481C1C}">
                <a14:useLocalDpi xmlns:a14="http://schemas.microsoft.com/office/drawing/2010/main" val="0"/>
              </a:ext>
            </a:extLst>
          </a:blip>
          <a:stretch>
            <a:fillRect/>
          </a:stretch>
        </p:blipFill>
        <p:spPr>
          <a:xfrm>
            <a:off x="6982927" y="2565322"/>
            <a:ext cx="837348" cy="837348"/>
          </a:xfrm>
          <a:prstGeom prst="rect">
            <a:avLst/>
          </a:prstGeom>
        </p:spPr>
      </p:pic>
      <p:pic>
        <p:nvPicPr>
          <p:cNvPr id="34" name="Image 33">
            <a:hlinkClick r:id="rId4"/>
            <a:extLst>
              <a:ext uri="{FF2B5EF4-FFF2-40B4-BE49-F238E27FC236}">
                <a16:creationId xmlns:a16="http://schemas.microsoft.com/office/drawing/2014/main" id="{898ABF79-7E31-435A-A908-6F8B568B647B}"/>
              </a:ext>
            </a:extLst>
          </p:cNvPr>
          <p:cNvPicPr>
            <a:picLocks noChangeAspect="1"/>
          </p:cNvPicPr>
          <p:nvPr/>
        </p:nvPicPr>
        <p:blipFill>
          <a:blip r:embed="rId17">
            <a:extLst>
              <a:ext uri="{BEBA8EAE-BF5A-486C-A8C5-ECC9F3942E4B}">
                <a14:imgProps xmlns:a14="http://schemas.microsoft.com/office/drawing/2010/main">
                  <a14:imgLayer r:embed="rId18">
                    <a14:imgEffect>
                      <a14:backgroundRemoval t="10000" b="90000" l="10000" r="90000">
                        <a14:foregroundMark x1="24000" y1="42667" x2="24000" y2="42667"/>
                        <a14:foregroundMark x1="24000" y1="30667" x2="24000" y2="30667"/>
                        <a14:foregroundMark x1="33333" y1="23111" x2="33333" y2="23111"/>
                        <a14:foregroundMark x1="45333" y1="21333" x2="45333" y2="21333"/>
                        <a14:foregroundMark x1="55111" y1="29333" x2="55111" y2="29333"/>
                      </a14:backgroundRemoval>
                    </a14:imgEffect>
                  </a14:imgLayer>
                </a14:imgProps>
              </a:ext>
              <a:ext uri="{28A0092B-C50C-407E-A947-70E740481C1C}">
                <a14:useLocalDpi xmlns:a14="http://schemas.microsoft.com/office/drawing/2010/main" val="0"/>
              </a:ext>
            </a:extLst>
          </a:blip>
          <a:stretch>
            <a:fillRect/>
          </a:stretch>
        </p:blipFill>
        <p:spPr>
          <a:xfrm>
            <a:off x="2810941" y="2393448"/>
            <a:ext cx="837348" cy="837348"/>
          </a:xfrm>
          <a:prstGeom prst="rect">
            <a:avLst/>
          </a:prstGeom>
        </p:spPr>
      </p:pic>
      <p:pic>
        <p:nvPicPr>
          <p:cNvPr id="35" name="Image 34">
            <a:hlinkClick r:id="rId12"/>
            <a:extLst>
              <a:ext uri="{FF2B5EF4-FFF2-40B4-BE49-F238E27FC236}">
                <a16:creationId xmlns:a16="http://schemas.microsoft.com/office/drawing/2014/main" id="{8BC15FF6-648B-4FE3-8949-E1908476F278}"/>
              </a:ext>
            </a:extLst>
          </p:cNvPr>
          <p:cNvPicPr>
            <a:picLocks noChangeAspect="1"/>
          </p:cNvPicPr>
          <p:nvPr/>
        </p:nvPicPr>
        <p:blipFill>
          <a:blip r:embed="rId17">
            <a:extLst>
              <a:ext uri="{BEBA8EAE-BF5A-486C-A8C5-ECC9F3942E4B}">
                <a14:imgProps xmlns:a14="http://schemas.microsoft.com/office/drawing/2010/main">
                  <a14:imgLayer r:embed="rId18">
                    <a14:imgEffect>
                      <a14:backgroundRemoval t="10000" b="90000" l="10000" r="90000">
                        <a14:foregroundMark x1="24000" y1="42667" x2="24000" y2="42667"/>
                        <a14:foregroundMark x1="24000" y1="30667" x2="24000" y2="30667"/>
                        <a14:foregroundMark x1="33333" y1="23111" x2="33333" y2="23111"/>
                        <a14:foregroundMark x1="45333" y1="21333" x2="45333" y2="21333"/>
                        <a14:foregroundMark x1="55111" y1="29333" x2="55111" y2="29333"/>
                      </a14:backgroundRemoval>
                    </a14:imgEffect>
                  </a14:imgLayer>
                </a14:imgProps>
              </a:ext>
              <a:ext uri="{28A0092B-C50C-407E-A947-70E740481C1C}">
                <a14:useLocalDpi xmlns:a14="http://schemas.microsoft.com/office/drawing/2010/main" val="0"/>
              </a:ext>
            </a:extLst>
          </a:blip>
          <a:stretch>
            <a:fillRect/>
          </a:stretch>
        </p:blipFill>
        <p:spPr>
          <a:xfrm>
            <a:off x="7386091" y="5959273"/>
            <a:ext cx="837348" cy="837348"/>
          </a:xfrm>
          <a:prstGeom prst="rect">
            <a:avLst/>
          </a:prstGeom>
        </p:spPr>
      </p:pic>
    </p:spTree>
    <p:extLst>
      <p:ext uri="{BB962C8B-B14F-4D97-AF65-F5344CB8AC3E}">
        <p14:creationId xmlns:p14="http://schemas.microsoft.com/office/powerpoint/2010/main" val="7072245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Graphique 50">
            <a:extLst>
              <a:ext uri="{FF2B5EF4-FFF2-40B4-BE49-F238E27FC236}">
                <a16:creationId xmlns:a16="http://schemas.microsoft.com/office/drawing/2014/main" id="{810B39B6-2F86-4C9F-B0E0-DDCFA82EFF8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9711506">
            <a:off x="9123905" y="5837043"/>
            <a:ext cx="3195444" cy="3095139"/>
          </a:xfrm>
          <a:prstGeom prst="rect">
            <a:avLst/>
          </a:prstGeom>
        </p:spPr>
      </p:pic>
      <p:pic>
        <p:nvPicPr>
          <p:cNvPr id="52" name="Graphique 51">
            <a:extLst>
              <a:ext uri="{FF2B5EF4-FFF2-40B4-BE49-F238E27FC236}">
                <a16:creationId xmlns:a16="http://schemas.microsoft.com/office/drawing/2014/main" id="{76E1F63B-13A4-45E3-94C7-BCE9654519C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20131476">
            <a:off x="2120662" y="5780509"/>
            <a:ext cx="2874244" cy="3165606"/>
          </a:xfrm>
          <a:prstGeom prst="rect">
            <a:avLst/>
          </a:prstGeom>
        </p:spPr>
      </p:pic>
      <p:cxnSp>
        <p:nvCxnSpPr>
          <p:cNvPr id="26" name="Connecteur droit 25">
            <a:extLst>
              <a:ext uri="{FF2B5EF4-FFF2-40B4-BE49-F238E27FC236}">
                <a16:creationId xmlns:a16="http://schemas.microsoft.com/office/drawing/2014/main" id="{7E14F25E-E645-4006-884C-CE56C7FC81D0}"/>
              </a:ext>
            </a:extLst>
          </p:cNvPr>
          <p:cNvCxnSpPr>
            <a:cxnSpLocks/>
          </p:cNvCxnSpPr>
          <p:nvPr/>
        </p:nvCxnSpPr>
        <p:spPr>
          <a:xfrm flipV="1">
            <a:off x="1347810" y="2259381"/>
            <a:ext cx="10080000" cy="6665"/>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 name="ZoneTexte 1">
            <a:extLst>
              <a:ext uri="{FF2B5EF4-FFF2-40B4-BE49-F238E27FC236}">
                <a16:creationId xmlns:a16="http://schemas.microsoft.com/office/drawing/2014/main" id="{02A67402-F2A4-4071-B493-E28637A358B1}"/>
              </a:ext>
            </a:extLst>
          </p:cNvPr>
          <p:cNvSpPr txBox="1"/>
          <p:nvPr/>
        </p:nvSpPr>
        <p:spPr>
          <a:xfrm>
            <a:off x="3891560" y="633248"/>
            <a:ext cx="4408880" cy="584775"/>
          </a:xfrm>
          <a:prstGeom prst="rect">
            <a:avLst/>
          </a:prstGeom>
          <a:noFill/>
        </p:spPr>
        <p:txBody>
          <a:bodyPr wrap="square" rtlCol="0">
            <a:spAutoFit/>
          </a:bodyPr>
          <a:lstStyle/>
          <a:p>
            <a:pPr algn="ctr"/>
            <a:r>
              <a:rPr lang="fr-FR" sz="3200">
                <a:solidFill>
                  <a:srgbClr val="E5374E"/>
                </a:solidFill>
                <a:latin typeface="K2D" panose="00000500000000000000" pitchFamily="2" charset="-34"/>
                <a:cs typeface="K2D" panose="00000500000000000000" pitchFamily="2" charset="-34"/>
              </a:rPr>
              <a:t>Conditions d’éligibilité</a:t>
            </a:r>
            <a:endParaRPr lang="fr-DZ" sz="3200">
              <a:solidFill>
                <a:srgbClr val="E5374E"/>
              </a:solidFill>
              <a:latin typeface="K2D" panose="00000500000000000000" pitchFamily="2" charset="-34"/>
              <a:cs typeface="K2D" panose="00000500000000000000" pitchFamily="2" charset="-34"/>
            </a:endParaRPr>
          </a:p>
        </p:txBody>
      </p:sp>
      <p:sp>
        <p:nvSpPr>
          <p:cNvPr id="18" name="Ellipse 17">
            <a:extLst>
              <a:ext uri="{FF2B5EF4-FFF2-40B4-BE49-F238E27FC236}">
                <a16:creationId xmlns:a16="http://schemas.microsoft.com/office/drawing/2014/main" id="{4A32E8F2-6898-451B-8611-EFEC2EFB91F9}"/>
              </a:ext>
            </a:extLst>
          </p:cNvPr>
          <p:cNvSpPr/>
          <p:nvPr/>
        </p:nvSpPr>
        <p:spPr>
          <a:xfrm>
            <a:off x="3152536" y="2229569"/>
            <a:ext cx="75501" cy="7550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DZ"/>
          </a:p>
        </p:txBody>
      </p:sp>
      <p:sp>
        <p:nvSpPr>
          <p:cNvPr id="20" name="Ellipse 19">
            <a:extLst>
              <a:ext uri="{FF2B5EF4-FFF2-40B4-BE49-F238E27FC236}">
                <a16:creationId xmlns:a16="http://schemas.microsoft.com/office/drawing/2014/main" id="{74139937-9661-4210-AB2A-9D6C4B92E40C}"/>
              </a:ext>
            </a:extLst>
          </p:cNvPr>
          <p:cNvSpPr/>
          <p:nvPr/>
        </p:nvSpPr>
        <p:spPr>
          <a:xfrm>
            <a:off x="9238191" y="2224962"/>
            <a:ext cx="75501" cy="7550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DZ"/>
          </a:p>
        </p:txBody>
      </p:sp>
      <p:cxnSp>
        <p:nvCxnSpPr>
          <p:cNvPr id="31" name="Connecteur droit 30">
            <a:extLst>
              <a:ext uri="{FF2B5EF4-FFF2-40B4-BE49-F238E27FC236}">
                <a16:creationId xmlns:a16="http://schemas.microsoft.com/office/drawing/2014/main" id="{3C15A977-A0B4-4CE0-9F15-320E0D6BBFC1}"/>
              </a:ext>
            </a:extLst>
          </p:cNvPr>
          <p:cNvCxnSpPr>
            <a:cxnSpLocks/>
          </p:cNvCxnSpPr>
          <p:nvPr/>
        </p:nvCxnSpPr>
        <p:spPr>
          <a:xfrm flipV="1">
            <a:off x="988786" y="3608108"/>
            <a:ext cx="10080000" cy="5988"/>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36" name="Ellipse 35">
            <a:extLst>
              <a:ext uri="{FF2B5EF4-FFF2-40B4-BE49-F238E27FC236}">
                <a16:creationId xmlns:a16="http://schemas.microsoft.com/office/drawing/2014/main" id="{0F5092E6-7A8D-4A6B-9562-5E64807F9BB9}"/>
              </a:ext>
            </a:extLst>
          </p:cNvPr>
          <p:cNvSpPr/>
          <p:nvPr/>
        </p:nvSpPr>
        <p:spPr>
          <a:xfrm>
            <a:off x="10287227" y="3573352"/>
            <a:ext cx="75501" cy="7550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DZ"/>
          </a:p>
        </p:txBody>
      </p:sp>
      <p:sp>
        <p:nvSpPr>
          <p:cNvPr id="37" name="Ellipse 36">
            <a:extLst>
              <a:ext uri="{FF2B5EF4-FFF2-40B4-BE49-F238E27FC236}">
                <a16:creationId xmlns:a16="http://schemas.microsoft.com/office/drawing/2014/main" id="{0363328F-C7E7-46C8-94A6-CF5BD2A72EF4}"/>
              </a:ext>
            </a:extLst>
          </p:cNvPr>
          <p:cNvSpPr/>
          <p:nvPr/>
        </p:nvSpPr>
        <p:spPr>
          <a:xfrm>
            <a:off x="2307107" y="3567503"/>
            <a:ext cx="75501" cy="7550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DZ"/>
          </a:p>
        </p:txBody>
      </p:sp>
      <p:sp>
        <p:nvSpPr>
          <p:cNvPr id="39" name="ZoneTexte 38">
            <a:extLst>
              <a:ext uri="{FF2B5EF4-FFF2-40B4-BE49-F238E27FC236}">
                <a16:creationId xmlns:a16="http://schemas.microsoft.com/office/drawing/2014/main" id="{0B15F804-A4B9-4EC6-B31C-72661FF5C868}"/>
              </a:ext>
            </a:extLst>
          </p:cNvPr>
          <p:cNvSpPr txBox="1"/>
          <p:nvPr/>
        </p:nvSpPr>
        <p:spPr>
          <a:xfrm>
            <a:off x="1637499" y="1408075"/>
            <a:ext cx="3111052" cy="707886"/>
          </a:xfrm>
          <a:prstGeom prst="rect">
            <a:avLst/>
          </a:prstGeom>
          <a:noFill/>
        </p:spPr>
        <p:txBody>
          <a:bodyPr wrap="square" rtlCol="0">
            <a:spAutoFit/>
          </a:bodyPr>
          <a:lstStyle/>
          <a:p>
            <a:pPr algn="ctr"/>
            <a:r>
              <a:rPr lang="fr-FR" sz="2000">
                <a:solidFill>
                  <a:srgbClr val="B73086"/>
                </a:solidFill>
                <a:latin typeface="K2D "/>
                <a:ea typeface="Microsoft Yi Baiti" panose="03000500000000000000" pitchFamily="66" charset="0"/>
                <a:cs typeface="Calibri" panose="020F0502020204030204" pitchFamily="34" charset="0"/>
              </a:rPr>
              <a:t>Le dépôt des dossiers sur </a:t>
            </a:r>
            <a:br>
              <a:rPr lang="fr-FR" sz="2000">
                <a:solidFill>
                  <a:srgbClr val="B73086"/>
                </a:solidFill>
                <a:latin typeface="K2D "/>
                <a:ea typeface="Microsoft Yi Baiti" panose="03000500000000000000" pitchFamily="66" charset="0"/>
                <a:cs typeface="Calibri" panose="020F0502020204030204" pitchFamily="34" charset="0"/>
              </a:rPr>
            </a:br>
            <a:r>
              <a:rPr lang="fr-FR" sz="2000">
                <a:solidFill>
                  <a:srgbClr val="B73086"/>
                </a:solidFill>
                <a:latin typeface="K2D "/>
                <a:ea typeface="Microsoft Yi Baiti" panose="03000500000000000000" pitchFamily="66" charset="0"/>
                <a:cs typeface="Calibri" panose="020F0502020204030204" pitchFamily="34" charset="0"/>
                <a:hlinkClick r:id="rId7"/>
              </a:rPr>
              <a:t>« Le compte asso »</a:t>
            </a:r>
            <a:endParaRPr lang="fr-DZ" sz="2000">
              <a:solidFill>
                <a:srgbClr val="B73086"/>
              </a:solidFill>
              <a:latin typeface="K2D "/>
              <a:ea typeface="Microsoft Yi Baiti" panose="03000500000000000000" pitchFamily="66" charset="0"/>
            </a:endParaRPr>
          </a:p>
        </p:txBody>
      </p:sp>
      <p:sp>
        <p:nvSpPr>
          <p:cNvPr id="40" name="ZoneTexte 39">
            <a:extLst>
              <a:ext uri="{FF2B5EF4-FFF2-40B4-BE49-F238E27FC236}">
                <a16:creationId xmlns:a16="http://schemas.microsoft.com/office/drawing/2014/main" id="{1A23433F-BB02-4D24-BBF5-33A1997F2677}"/>
              </a:ext>
            </a:extLst>
          </p:cNvPr>
          <p:cNvSpPr txBox="1"/>
          <p:nvPr/>
        </p:nvSpPr>
        <p:spPr>
          <a:xfrm>
            <a:off x="6606314" y="1417480"/>
            <a:ext cx="4921730" cy="707886"/>
          </a:xfrm>
          <a:prstGeom prst="rect">
            <a:avLst/>
          </a:prstGeom>
          <a:noFill/>
        </p:spPr>
        <p:txBody>
          <a:bodyPr wrap="square" rtlCol="0">
            <a:spAutoFit/>
          </a:bodyPr>
          <a:lstStyle/>
          <a:p>
            <a:pPr marL="358775" algn="ctr">
              <a:spcAft>
                <a:spcPts val="1200"/>
              </a:spcAft>
            </a:pPr>
            <a:r>
              <a:rPr lang="fr-FR" sz="2000">
                <a:solidFill>
                  <a:srgbClr val="B73086"/>
                </a:solidFill>
                <a:latin typeface="K2D "/>
                <a:ea typeface="Microsoft Yi Baiti" panose="03000500000000000000" pitchFamily="66" charset="0"/>
                <a:cs typeface="Calibri" panose="020F0502020204030204" pitchFamily="34" charset="0"/>
              </a:rPr>
              <a:t>Bilan des actions à envoyer avant toute nouvelle demande </a:t>
            </a:r>
          </a:p>
        </p:txBody>
      </p:sp>
      <p:sp>
        <p:nvSpPr>
          <p:cNvPr id="43" name="ZoneTexte 42">
            <a:extLst>
              <a:ext uri="{FF2B5EF4-FFF2-40B4-BE49-F238E27FC236}">
                <a16:creationId xmlns:a16="http://schemas.microsoft.com/office/drawing/2014/main" id="{847030C2-B579-46CD-95F4-9020727E836A}"/>
              </a:ext>
            </a:extLst>
          </p:cNvPr>
          <p:cNvSpPr txBox="1"/>
          <p:nvPr/>
        </p:nvSpPr>
        <p:spPr>
          <a:xfrm>
            <a:off x="186443" y="2480286"/>
            <a:ext cx="4142489" cy="1015663"/>
          </a:xfrm>
          <a:prstGeom prst="rect">
            <a:avLst/>
          </a:prstGeom>
          <a:noFill/>
        </p:spPr>
        <p:txBody>
          <a:bodyPr wrap="square" rtlCol="0">
            <a:spAutoFit/>
          </a:bodyPr>
          <a:lstStyle/>
          <a:p>
            <a:pPr marL="358775" algn="ctr">
              <a:spcAft>
                <a:spcPts val="1200"/>
              </a:spcAft>
            </a:pPr>
            <a:r>
              <a:rPr lang="fr-FR" sz="2000">
                <a:solidFill>
                  <a:srgbClr val="B73086"/>
                </a:solidFill>
                <a:latin typeface="K2D "/>
                <a:ea typeface="Microsoft Yi Baiti" panose="03000500000000000000" pitchFamily="66" charset="0"/>
                <a:cs typeface="Calibri" panose="020F0502020204030204" pitchFamily="34" charset="0"/>
              </a:rPr>
              <a:t>Avoir un minimum de 10 </a:t>
            </a:r>
            <a:r>
              <a:rPr lang="fr-FR" sz="2000" err="1">
                <a:solidFill>
                  <a:srgbClr val="B73086"/>
                </a:solidFill>
                <a:latin typeface="K2D "/>
                <a:ea typeface="Microsoft Yi Baiti" panose="03000500000000000000" pitchFamily="66" charset="0"/>
                <a:cs typeface="Calibri" panose="020F0502020204030204" pitchFamily="34" charset="0"/>
              </a:rPr>
              <a:t>adhérent.e.s</a:t>
            </a:r>
            <a:r>
              <a:rPr lang="fr-FR" sz="2000">
                <a:solidFill>
                  <a:srgbClr val="B73086"/>
                </a:solidFill>
                <a:latin typeface="K2D "/>
                <a:ea typeface="Microsoft Yi Baiti" panose="03000500000000000000" pitchFamily="66" charset="0"/>
                <a:cs typeface="Calibri" panose="020F0502020204030204" pitchFamily="34" charset="0"/>
              </a:rPr>
              <a:t> UFOLEP au sein de l’association lors du dépôt</a:t>
            </a:r>
          </a:p>
        </p:txBody>
      </p:sp>
      <p:sp>
        <p:nvSpPr>
          <p:cNvPr id="45" name="ZoneTexte 44">
            <a:extLst>
              <a:ext uri="{FF2B5EF4-FFF2-40B4-BE49-F238E27FC236}">
                <a16:creationId xmlns:a16="http://schemas.microsoft.com/office/drawing/2014/main" id="{031C620B-FA25-47CC-A9E4-3E45FD3C0ED2}"/>
              </a:ext>
            </a:extLst>
          </p:cNvPr>
          <p:cNvSpPr txBox="1"/>
          <p:nvPr/>
        </p:nvSpPr>
        <p:spPr>
          <a:xfrm>
            <a:off x="8300440" y="2528781"/>
            <a:ext cx="3606671" cy="1015663"/>
          </a:xfrm>
          <a:prstGeom prst="rect">
            <a:avLst/>
          </a:prstGeom>
          <a:noFill/>
        </p:spPr>
        <p:txBody>
          <a:bodyPr wrap="square" rtlCol="0">
            <a:spAutoFit/>
          </a:bodyPr>
          <a:lstStyle/>
          <a:p>
            <a:pPr marL="358775" algn="ctr">
              <a:spcAft>
                <a:spcPts val="1200"/>
              </a:spcAft>
            </a:pPr>
            <a:r>
              <a:rPr lang="fr-FR" sz="2000">
                <a:solidFill>
                  <a:srgbClr val="B73086"/>
                </a:solidFill>
                <a:latin typeface="K2D "/>
                <a:ea typeface="Microsoft Yi Baiti" panose="03000500000000000000" pitchFamily="66" charset="0"/>
                <a:cs typeface="Calibri" panose="020F0502020204030204" pitchFamily="34" charset="0"/>
              </a:rPr>
              <a:t>Être affilié à l’UFOLEP tout au long de la mise en œuvre de l’action</a:t>
            </a:r>
          </a:p>
        </p:txBody>
      </p:sp>
      <p:pic>
        <p:nvPicPr>
          <p:cNvPr id="48" name="Graphique 47">
            <a:extLst>
              <a:ext uri="{FF2B5EF4-FFF2-40B4-BE49-F238E27FC236}">
                <a16:creationId xmlns:a16="http://schemas.microsoft.com/office/drawing/2014/main" id="{DCE7D5DF-F8F5-46C5-9F0D-7390318881B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21336004">
            <a:off x="3978928" y="5092052"/>
            <a:ext cx="3651006" cy="3588595"/>
          </a:xfrm>
          <a:prstGeom prst="rect">
            <a:avLst/>
          </a:prstGeom>
        </p:spPr>
      </p:pic>
      <p:pic>
        <p:nvPicPr>
          <p:cNvPr id="49" name="Graphique 48">
            <a:extLst>
              <a:ext uri="{FF2B5EF4-FFF2-40B4-BE49-F238E27FC236}">
                <a16:creationId xmlns:a16="http://schemas.microsoft.com/office/drawing/2014/main" id="{9AAA54A9-56A5-4900-9766-5E0371E189CB}"/>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rot="4099299">
            <a:off x="6328635" y="5411084"/>
            <a:ext cx="4109314" cy="3730542"/>
          </a:xfrm>
          <a:prstGeom prst="rect">
            <a:avLst/>
          </a:prstGeom>
        </p:spPr>
      </p:pic>
      <p:pic>
        <p:nvPicPr>
          <p:cNvPr id="50" name="Graphique 49">
            <a:extLst>
              <a:ext uri="{FF2B5EF4-FFF2-40B4-BE49-F238E27FC236}">
                <a16:creationId xmlns:a16="http://schemas.microsoft.com/office/drawing/2014/main" id="{D073622C-9C8D-479F-B666-B4B5EA19D19D}"/>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rot="8536218">
            <a:off x="-202232" y="6150717"/>
            <a:ext cx="3592551" cy="3491137"/>
          </a:xfrm>
          <a:prstGeom prst="rect">
            <a:avLst/>
          </a:prstGeom>
        </p:spPr>
      </p:pic>
      <p:sp>
        <p:nvSpPr>
          <p:cNvPr id="24" name="Ellipse 23">
            <a:extLst>
              <a:ext uri="{FF2B5EF4-FFF2-40B4-BE49-F238E27FC236}">
                <a16:creationId xmlns:a16="http://schemas.microsoft.com/office/drawing/2014/main" id="{7DDBEFD4-EEB7-42DD-B227-2A9116433C5B}"/>
              </a:ext>
            </a:extLst>
          </p:cNvPr>
          <p:cNvSpPr/>
          <p:nvPr/>
        </p:nvSpPr>
        <p:spPr>
          <a:xfrm>
            <a:off x="6428356" y="3567409"/>
            <a:ext cx="75501" cy="7550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DZ"/>
          </a:p>
        </p:txBody>
      </p:sp>
      <p:sp>
        <p:nvSpPr>
          <p:cNvPr id="25" name="ZoneTexte 24">
            <a:extLst>
              <a:ext uri="{FF2B5EF4-FFF2-40B4-BE49-F238E27FC236}">
                <a16:creationId xmlns:a16="http://schemas.microsoft.com/office/drawing/2014/main" id="{CC477E7E-8B55-4108-A6EE-A90C147A8716}"/>
              </a:ext>
            </a:extLst>
          </p:cNvPr>
          <p:cNvSpPr txBox="1"/>
          <p:nvPr/>
        </p:nvSpPr>
        <p:spPr>
          <a:xfrm>
            <a:off x="4519616" y="2511141"/>
            <a:ext cx="3741698" cy="1015663"/>
          </a:xfrm>
          <a:prstGeom prst="rect">
            <a:avLst/>
          </a:prstGeom>
          <a:noFill/>
        </p:spPr>
        <p:txBody>
          <a:bodyPr wrap="square" rtlCol="0">
            <a:spAutoFit/>
          </a:bodyPr>
          <a:lstStyle/>
          <a:p>
            <a:pPr marL="358775" algn="ctr">
              <a:spcAft>
                <a:spcPts val="1200"/>
              </a:spcAft>
            </a:pPr>
            <a:r>
              <a:rPr lang="fr-FR" sz="2000">
                <a:solidFill>
                  <a:srgbClr val="B73086"/>
                </a:solidFill>
                <a:latin typeface="K2D "/>
                <a:ea typeface="Microsoft Yi Baiti" panose="03000500000000000000" pitchFamily="66" charset="0"/>
                <a:cs typeface="Calibri" panose="020F0502020204030204" pitchFamily="34" charset="0"/>
              </a:rPr>
              <a:t>Fédérer à l’UFOLEP tout le public touché lors de la demande de subvention</a:t>
            </a:r>
          </a:p>
        </p:txBody>
      </p:sp>
      <p:sp>
        <p:nvSpPr>
          <p:cNvPr id="27" name="ZoneTexte 26">
            <a:extLst>
              <a:ext uri="{FF2B5EF4-FFF2-40B4-BE49-F238E27FC236}">
                <a16:creationId xmlns:a16="http://schemas.microsoft.com/office/drawing/2014/main" id="{88A651DF-E925-4B66-9118-AD6521053F06}"/>
              </a:ext>
            </a:extLst>
          </p:cNvPr>
          <p:cNvSpPr txBox="1"/>
          <p:nvPr/>
        </p:nvSpPr>
        <p:spPr>
          <a:xfrm>
            <a:off x="1038714" y="3654701"/>
            <a:ext cx="9980143" cy="1891287"/>
          </a:xfrm>
          <a:prstGeom prst="rect">
            <a:avLst/>
          </a:prstGeom>
          <a:noFill/>
        </p:spPr>
        <p:txBody>
          <a:bodyPr wrap="square" rtlCol="0">
            <a:spAutoFit/>
          </a:bodyPr>
          <a:lstStyle/>
          <a:p>
            <a:pPr marL="358775" indent="-216000" algn="ctr" defTabSz="180000">
              <a:lnSpc>
                <a:spcPct val="150000"/>
              </a:lnSpc>
            </a:pPr>
            <a:r>
              <a:rPr lang="fr-FR" sz="2000">
                <a:solidFill>
                  <a:srgbClr val="B73086"/>
                </a:solidFill>
                <a:latin typeface="K2D "/>
                <a:ea typeface="Microsoft Yi Baiti" panose="03000500000000000000" pitchFamily="66" charset="0"/>
                <a:cs typeface="Calibri" panose="020F0502020204030204" pitchFamily="34" charset="0"/>
              </a:rPr>
              <a:t>Le montant maximal de la subvention est fixé selon le barème suivant : </a:t>
            </a:r>
          </a:p>
          <a:p>
            <a:pPr marL="396000" algn="ctr" defTabSz="180000">
              <a:lnSpc>
                <a:spcPct val="150000"/>
              </a:lnSpc>
            </a:pPr>
            <a:r>
              <a:rPr lang="fr-FR" sz="2000" b="1">
                <a:solidFill>
                  <a:srgbClr val="B73086"/>
                </a:solidFill>
                <a:latin typeface="K2D "/>
                <a:ea typeface="Microsoft Yi Baiti" panose="03000500000000000000" pitchFamily="66" charset="0"/>
                <a:cs typeface="Calibri" panose="020F0502020204030204" pitchFamily="34" charset="0"/>
              </a:rPr>
              <a:t>10 à 40 adhésions</a:t>
            </a:r>
            <a:r>
              <a:rPr lang="fr-FR" sz="2000">
                <a:solidFill>
                  <a:srgbClr val="B73086"/>
                </a:solidFill>
                <a:latin typeface="K2D "/>
                <a:ea typeface="Microsoft Yi Baiti" panose="03000500000000000000" pitchFamily="66" charset="0"/>
                <a:cs typeface="Calibri" panose="020F0502020204030204" pitchFamily="34" charset="0"/>
              </a:rPr>
              <a:t>* = </a:t>
            </a:r>
            <a:r>
              <a:rPr lang="fr-FR" sz="2000" b="1">
                <a:solidFill>
                  <a:srgbClr val="B73086"/>
                </a:solidFill>
                <a:latin typeface="K2D "/>
                <a:ea typeface="Microsoft Yi Baiti" panose="03000500000000000000" pitchFamily="66" charset="0"/>
                <a:cs typeface="Calibri" panose="020F0502020204030204" pitchFamily="34" charset="0"/>
              </a:rPr>
              <a:t>1 500€ </a:t>
            </a:r>
            <a:r>
              <a:rPr lang="fr-FR" sz="2000">
                <a:solidFill>
                  <a:srgbClr val="B73086"/>
                </a:solidFill>
                <a:latin typeface="K2D "/>
                <a:ea typeface="Microsoft Yi Baiti" panose="03000500000000000000" pitchFamily="66" charset="0"/>
                <a:cs typeface="Calibri" panose="020F0502020204030204" pitchFamily="34" charset="0"/>
              </a:rPr>
              <a:t>maximum (= 1 action à 1.500€ ou 2 actions à 750€ chacune)</a:t>
            </a:r>
          </a:p>
          <a:p>
            <a:pPr marL="396000" algn="ctr" defTabSz="180000">
              <a:lnSpc>
                <a:spcPct val="150000"/>
              </a:lnSpc>
            </a:pPr>
            <a:r>
              <a:rPr lang="fr-FR" sz="2000" b="1">
                <a:solidFill>
                  <a:srgbClr val="B73086"/>
                </a:solidFill>
                <a:latin typeface="K2D "/>
                <a:ea typeface="Microsoft Yi Baiti" panose="03000500000000000000" pitchFamily="66" charset="0"/>
                <a:cs typeface="Calibri" panose="020F0502020204030204" pitchFamily="34" charset="0"/>
              </a:rPr>
              <a:t>41 à 80 adhésions</a:t>
            </a:r>
            <a:r>
              <a:rPr lang="fr-FR" sz="2000">
                <a:solidFill>
                  <a:srgbClr val="B73086"/>
                </a:solidFill>
                <a:latin typeface="K2D "/>
                <a:ea typeface="Microsoft Yi Baiti" panose="03000500000000000000" pitchFamily="66" charset="0"/>
                <a:cs typeface="Calibri" panose="020F0502020204030204" pitchFamily="34" charset="0"/>
              </a:rPr>
              <a:t>* = </a:t>
            </a:r>
            <a:r>
              <a:rPr lang="fr-FR" sz="2000" b="1">
                <a:solidFill>
                  <a:srgbClr val="B73086"/>
                </a:solidFill>
                <a:latin typeface="K2D "/>
                <a:ea typeface="Microsoft Yi Baiti" panose="03000500000000000000" pitchFamily="66" charset="0"/>
                <a:cs typeface="Calibri" panose="020F0502020204030204" pitchFamily="34" charset="0"/>
              </a:rPr>
              <a:t>3 000€ </a:t>
            </a:r>
            <a:r>
              <a:rPr lang="fr-FR" sz="2000">
                <a:solidFill>
                  <a:srgbClr val="B73086"/>
                </a:solidFill>
                <a:latin typeface="K2D "/>
                <a:ea typeface="Microsoft Yi Baiti" panose="03000500000000000000" pitchFamily="66" charset="0"/>
                <a:cs typeface="Calibri" panose="020F0502020204030204" pitchFamily="34" charset="0"/>
              </a:rPr>
              <a:t>maximum (2 actions maximum)</a:t>
            </a:r>
          </a:p>
          <a:p>
            <a:pPr marL="396000" algn="ctr" defTabSz="180000">
              <a:lnSpc>
                <a:spcPct val="150000"/>
              </a:lnSpc>
            </a:pPr>
            <a:r>
              <a:rPr lang="fr-FR" sz="2000">
                <a:solidFill>
                  <a:srgbClr val="B73086"/>
                </a:solidFill>
                <a:latin typeface="K2D "/>
                <a:ea typeface="Microsoft Yi Baiti" panose="03000500000000000000" pitchFamily="66" charset="0"/>
                <a:cs typeface="Calibri" panose="020F0502020204030204" pitchFamily="34" charset="0"/>
              </a:rPr>
              <a:t>81 et + = pas de plafond (3 actions maximum)</a:t>
            </a:r>
          </a:p>
        </p:txBody>
      </p:sp>
      <p:sp>
        <p:nvSpPr>
          <p:cNvPr id="66" name="Rectangle 65">
            <a:extLst>
              <a:ext uri="{FF2B5EF4-FFF2-40B4-BE49-F238E27FC236}">
                <a16:creationId xmlns:a16="http://schemas.microsoft.com/office/drawing/2014/main" id="{6C3E15EE-0358-474E-8EEF-3042AD0AB673}"/>
              </a:ext>
            </a:extLst>
          </p:cNvPr>
          <p:cNvSpPr/>
          <p:nvPr/>
        </p:nvSpPr>
        <p:spPr>
          <a:xfrm>
            <a:off x="5358746" y="170531"/>
            <a:ext cx="1693333" cy="4844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DZ"/>
          </a:p>
        </p:txBody>
      </p:sp>
      <p:pic>
        <p:nvPicPr>
          <p:cNvPr id="29" name="Image 28">
            <a:extLst>
              <a:ext uri="{FF2B5EF4-FFF2-40B4-BE49-F238E27FC236}">
                <a16:creationId xmlns:a16="http://schemas.microsoft.com/office/drawing/2014/main" id="{C71FE8FF-DF4E-4200-9BE8-3FD43A6D0BAA}"/>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7209" y="508427"/>
            <a:ext cx="9252000" cy="31056"/>
          </a:xfrm>
          <a:prstGeom prst="rect">
            <a:avLst/>
          </a:prstGeom>
        </p:spPr>
      </p:pic>
      <p:pic>
        <p:nvPicPr>
          <p:cNvPr id="30" name="Image 29">
            <a:extLst>
              <a:ext uri="{FF2B5EF4-FFF2-40B4-BE49-F238E27FC236}">
                <a16:creationId xmlns:a16="http://schemas.microsoft.com/office/drawing/2014/main" id="{5A8CB248-2090-441F-9018-5DB7CDA7F913}"/>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121567" y="508430"/>
            <a:ext cx="9072000" cy="30451"/>
          </a:xfrm>
          <a:prstGeom prst="rect">
            <a:avLst/>
          </a:prstGeom>
        </p:spPr>
      </p:pic>
      <p:sp>
        <p:nvSpPr>
          <p:cNvPr id="32" name="Rectangle 31">
            <a:extLst>
              <a:ext uri="{FF2B5EF4-FFF2-40B4-BE49-F238E27FC236}">
                <a16:creationId xmlns:a16="http://schemas.microsoft.com/office/drawing/2014/main" id="{66654562-48FB-44D0-967A-94BF3FB20544}"/>
              </a:ext>
            </a:extLst>
          </p:cNvPr>
          <p:cNvSpPr/>
          <p:nvPr/>
        </p:nvSpPr>
        <p:spPr>
          <a:xfrm>
            <a:off x="5358746" y="170531"/>
            <a:ext cx="1693333" cy="4844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DZ"/>
          </a:p>
        </p:txBody>
      </p:sp>
      <p:pic>
        <p:nvPicPr>
          <p:cNvPr id="33" name="Graphique 32">
            <a:extLst>
              <a:ext uri="{FF2B5EF4-FFF2-40B4-BE49-F238E27FC236}">
                <a16:creationId xmlns:a16="http://schemas.microsoft.com/office/drawing/2014/main" id="{13141526-8F14-4E4D-8F8D-4AB90BBC6265}"/>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5462957" y="144364"/>
            <a:ext cx="1426446" cy="395675"/>
          </a:xfrm>
          <a:prstGeom prst="rect">
            <a:avLst/>
          </a:prstGeom>
        </p:spPr>
      </p:pic>
      <p:pic>
        <p:nvPicPr>
          <p:cNvPr id="38" name="Graphique 37">
            <a:extLst>
              <a:ext uri="{FF2B5EF4-FFF2-40B4-BE49-F238E27FC236}">
                <a16:creationId xmlns:a16="http://schemas.microsoft.com/office/drawing/2014/main" id="{30E9A013-7D9E-481F-9EDC-66E2D53EDC18}"/>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11034529" y="6128788"/>
            <a:ext cx="825446" cy="433568"/>
          </a:xfrm>
          <a:prstGeom prst="rect">
            <a:avLst/>
          </a:prstGeom>
        </p:spPr>
      </p:pic>
      <p:sp>
        <p:nvSpPr>
          <p:cNvPr id="41" name="ZoneTexte 40">
            <a:extLst>
              <a:ext uri="{FF2B5EF4-FFF2-40B4-BE49-F238E27FC236}">
                <a16:creationId xmlns:a16="http://schemas.microsoft.com/office/drawing/2014/main" id="{1817A61B-5F32-4283-B04F-8FE091E04233}"/>
              </a:ext>
            </a:extLst>
          </p:cNvPr>
          <p:cNvSpPr txBox="1"/>
          <p:nvPr/>
        </p:nvSpPr>
        <p:spPr>
          <a:xfrm>
            <a:off x="9067179" y="5367665"/>
            <a:ext cx="3308895" cy="249877"/>
          </a:xfrm>
          <a:prstGeom prst="rect">
            <a:avLst/>
          </a:prstGeom>
          <a:noFill/>
        </p:spPr>
        <p:txBody>
          <a:bodyPr wrap="square">
            <a:spAutoFit/>
          </a:bodyPr>
          <a:lstStyle/>
          <a:p>
            <a:pPr marL="464525" indent="-216000" algn="ctr" defTabSz="180000">
              <a:lnSpc>
                <a:spcPct val="50000"/>
              </a:lnSpc>
              <a:spcAft>
                <a:spcPts val="1200"/>
              </a:spcAft>
            </a:pPr>
            <a:r>
              <a:rPr lang="fr-FR" sz="1800">
                <a:solidFill>
                  <a:srgbClr val="E10B55"/>
                </a:solidFill>
                <a:latin typeface="K2D "/>
                <a:ea typeface="Microsoft Yi Baiti" panose="03000500000000000000" pitchFamily="66" charset="0"/>
                <a:cs typeface="Calibri" panose="020F0502020204030204" pitchFamily="34" charset="0"/>
              </a:rPr>
              <a:t>* à </a:t>
            </a:r>
            <a:r>
              <a:rPr lang="fr-FR" sz="1800" err="1">
                <a:solidFill>
                  <a:srgbClr val="E10B55"/>
                </a:solidFill>
                <a:latin typeface="K2D "/>
                <a:ea typeface="Microsoft Yi Baiti" panose="03000500000000000000" pitchFamily="66" charset="0"/>
                <a:cs typeface="Calibri" panose="020F0502020204030204" pitchFamily="34" charset="0"/>
              </a:rPr>
              <a:t>l’Ufolep</a:t>
            </a:r>
            <a:r>
              <a:rPr lang="fr-FR" sz="1800">
                <a:solidFill>
                  <a:srgbClr val="E10B55"/>
                </a:solidFill>
                <a:latin typeface="K2D "/>
                <a:ea typeface="Microsoft Yi Baiti" panose="03000500000000000000" pitchFamily="66" charset="0"/>
                <a:cs typeface="Calibri" panose="020F0502020204030204" pitchFamily="34" charset="0"/>
              </a:rPr>
              <a:t> par association</a:t>
            </a:r>
          </a:p>
        </p:txBody>
      </p:sp>
    </p:spTree>
    <p:extLst>
      <p:ext uri="{BB962C8B-B14F-4D97-AF65-F5344CB8AC3E}">
        <p14:creationId xmlns:p14="http://schemas.microsoft.com/office/powerpoint/2010/main" val="2532918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6" grpId="0" animBg="1"/>
      <p:bldP spid="37" grpId="0" animBg="1"/>
      <p:bldP spid="40" grpId="0"/>
      <p:bldP spid="43" grpId="0"/>
      <p:bldP spid="45" grpId="0"/>
      <p:bldP spid="24" grpId="0" animBg="1"/>
      <p:bldP spid="25" grpId="0"/>
      <p:bldP spid="27" grpId="0"/>
      <p:bldP spid="4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que 3">
            <a:extLst>
              <a:ext uri="{FF2B5EF4-FFF2-40B4-BE49-F238E27FC236}">
                <a16:creationId xmlns:a16="http://schemas.microsoft.com/office/drawing/2014/main" id="{74AA6BA5-FF4E-44C5-B288-44C4E1040C2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728661" y="147880"/>
            <a:ext cx="8734678" cy="6480858"/>
          </a:xfrm>
          <a:prstGeom prst="rect">
            <a:avLst/>
          </a:prstGeom>
        </p:spPr>
      </p:pic>
      <p:sp>
        <p:nvSpPr>
          <p:cNvPr id="2" name="ZoneTexte 1">
            <a:extLst>
              <a:ext uri="{FF2B5EF4-FFF2-40B4-BE49-F238E27FC236}">
                <a16:creationId xmlns:a16="http://schemas.microsoft.com/office/drawing/2014/main" id="{81733D2D-60FE-4E7F-8F96-C7569D052227}"/>
              </a:ext>
            </a:extLst>
          </p:cNvPr>
          <p:cNvSpPr txBox="1"/>
          <p:nvPr/>
        </p:nvSpPr>
        <p:spPr>
          <a:xfrm>
            <a:off x="2064620" y="2459504"/>
            <a:ext cx="7365130" cy="1938992"/>
          </a:xfrm>
          <a:prstGeom prst="rect">
            <a:avLst/>
          </a:prstGeom>
          <a:noFill/>
        </p:spPr>
        <p:txBody>
          <a:bodyPr wrap="square" rtlCol="0">
            <a:spAutoFit/>
          </a:bodyPr>
          <a:lstStyle/>
          <a:p>
            <a:pPr algn="ctr"/>
            <a:r>
              <a:rPr lang="fr-FR" sz="6000" spc="300">
                <a:solidFill>
                  <a:schemeClr val="tx1">
                    <a:lumMod val="75000"/>
                    <a:lumOff val="25000"/>
                  </a:schemeClr>
                </a:solidFill>
                <a:latin typeface="K2D Light" panose="00000400000000000000" pitchFamily="2" charset="-34"/>
                <a:ea typeface="Expo M" panose="02030504000101010101" pitchFamily="18" charset="-127"/>
                <a:cs typeface="K2D Light" panose="00000400000000000000" pitchFamily="2" charset="-34"/>
              </a:rPr>
              <a:t>2. Bilan des actions financées en 2024</a:t>
            </a:r>
            <a:endParaRPr lang="fr-DZ" sz="6000" spc="300">
              <a:solidFill>
                <a:schemeClr val="tx1">
                  <a:lumMod val="75000"/>
                  <a:lumOff val="25000"/>
                </a:schemeClr>
              </a:solidFill>
              <a:latin typeface="K2D Light" panose="00000400000000000000" pitchFamily="2" charset="-34"/>
              <a:ea typeface="Expo M" panose="02030504000101010101" pitchFamily="18" charset="-127"/>
              <a:cs typeface="K2D Light" panose="00000400000000000000" pitchFamily="2" charset="-34"/>
            </a:endParaRPr>
          </a:p>
        </p:txBody>
      </p:sp>
      <p:pic>
        <p:nvPicPr>
          <p:cNvPr id="6" name="Image 5">
            <a:extLst>
              <a:ext uri="{FF2B5EF4-FFF2-40B4-BE49-F238E27FC236}">
                <a16:creationId xmlns:a16="http://schemas.microsoft.com/office/drawing/2014/main" id="{279C2286-AF52-4DC2-BBBC-4F21F1A3DE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21496" y="6036276"/>
            <a:ext cx="2433271" cy="673844"/>
          </a:xfrm>
          <a:prstGeom prst="rect">
            <a:avLst/>
          </a:prstGeom>
        </p:spPr>
      </p:pic>
    </p:spTree>
    <p:extLst>
      <p:ext uri="{BB962C8B-B14F-4D97-AF65-F5344CB8AC3E}">
        <p14:creationId xmlns:p14="http://schemas.microsoft.com/office/powerpoint/2010/main" val="32779515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Graphique 19">
            <a:extLst>
              <a:ext uri="{FF2B5EF4-FFF2-40B4-BE49-F238E27FC236}">
                <a16:creationId xmlns:a16="http://schemas.microsoft.com/office/drawing/2014/main" id="{E614A452-8478-4B0A-9C38-A46DB1B26B1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0800000">
            <a:off x="-1061764" y="-1604683"/>
            <a:ext cx="15647789" cy="9249491"/>
          </a:xfrm>
          <a:prstGeom prst="rect">
            <a:avLst/>
          </a:prstGeom>
        </p:spPr>
      </p:pic>
      <p:pic>
        <p:nvPicPr>
          <p:cNvPr id="19" name="Graphique 18">
            <a:extLst>
              <a:ext uri="{FF2B5EF4-FFF2-40B4-BE49-F238E27FC236}">
                <a16:creationId xmlns:a16="http://schemas.microsoft.com/office/drawing/2014/main" id="{C0C48F0E-57FD-4516-8256-ED2E91647B4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248302" y="-738202"/>
            <a:ext cx="15647789" cy="9249491"/>
          </a:xfrm>
          <a:prstGeom prst="rect">
            <a:avLst/>
          </a:prstGeom>
        </p:spPr>
      </p:pic>
      <p:sp>
        <p:nvSpPr>
          <p:cNvPr id="21" name="Forme libre : forme 20">
            <a:extLst>
              <a:ext uri="{FF2B5EF4-FFF2-40B4-BE49-F238E27FC236}">
                <a16:creationId xmlns:a16="http://schemas.microsoft.com/office/drawing/2014/main" id="{59C68146-C7E9-429B-A0AB-6850BDD190AB}"/>
              </a:ext>
            </a:extLst>
          </p:cNvPr>
          <p:cNvSpPr/>
          <p:nvPr/>
        </p:nvSpPr>
        <p:spPr>
          <a:xfrm>
            <a:off x="0" y="-31843"/>
            <a:ext cx="12191938" cy="4132195"/>
          </a:xfrm>
          <a:custGeom>
            <a:avLst/>
            <a:gdLst>
              <a:gd name="connsiteX0" fmla="*/ 1096076 w 15558991"/>
              <a:gd name="connsiteY0" fmla="*/ 4258817 h 5347758"/>
              <a:gd name="connsiteX1" fmla="*/ 4162006 w 15558991"/>
              <a:gd name="connsiteY1" fmla="*/ 5280793 h 5347758"/>
              <a:gd name="connsiteX2" fmla="*/ 7496876 w 15558991"/>
              <a:gd name="connsiteY2" fmla="*/ 2770675 h 5347758"/>
              <a:gd name="connsiteX3" fmla="*/ 11710288 w 15558991"/>
              <a:gd name="connsiteY3" fmla="*/ 2196934 h 5347758"/>
              <a:gd name="connsiteX4" fmla="*/ 14507276 w 15558991"/>
              <a:gd name="connsiteY4" fmla="*/ 3344417 h 5347758"/>
              <a:gd name="connsiteX5" fmla="*/ 14435559 w 15558991"/>
              <a:gd name="connsiteY5" fmla="*/ 403993 h 5347758"/>
              <a:gd name="connsiteX6" fmla="*/ 1114006 w 15558991"/>
              <a:gd name="connsiteY6" fmla="*/ 439852 h 5347758"/>
              <a:gd name="connsiteX7" fmla="*/ 1096076 w 15558991"/>
              <a:gd name="connsiteY7" fmla="*/ 4258817 h 5347758"/>
              <a:gd name="connsiteX0" fmla="*/ 1096076 w 15558991"/>
              <a:gd name="connsiteY0" fmla="*/ 4258817 h 5347758"/>
              <a:gd name="connsiteX1" fmla="*/ 4162006 w 15558991"/>
              <a:gd name="connsiteY1" fmla="*/ 5280793 h 5347758"/>
              <a:gd name="connsiteX2" fmla="*/ 7496876 w 15558991"/>
              <a:gd name="connsiteY2" fmla="*/ 2770675 h 5347758"/>
              <a:gd name="connsiteX3" fmla="*/ 11710288 w 15558991"/>
              <a:gd name="connsiteY3" fmla="*/ 2196934 h 5347758"/>
              <a:gd name="connsiteX4" fmla="*/ 14507276 w 15558991"/>
              <a:gd name="connsiteY4" fmla="*/ 3344417 h 5347758"/>
              <a:gd name="connsiteX5" fmla="*/ 14435559 w 15558991"/>
              <a:gd name="connsiteY5" fmla="*/ 403993 h 5347758"/>
              <a:gd name="connsiteX6" fmla="*/ 1114006 w 15558991"/>
              <a:gd name="connsiteY6" fmla="*/ 439852 h 5347758"/>
              <a:gd name="connsiteX7" fmla="*/ 1096076 w 15558991"/>
              <a:gd name="connsiteY7" fmla="*/ 4258817 h 5347758"/>
              <a:gd name="connsiteX0" fmla="*/ 973535 w 15436450"/>
              <a:gd name="connsiteY0" fmla="*/ 4258817 h 5347758"/>
              <a:gd name="connsiteX1" fmla="*/ 4039465 w 15436450"/>
              <a:gd name="connsiteY1" fmla="*/ 5280793 h 5347758"/>
              <a:gd name="connsiteX2" fmla="*/ 7374335 w 15436450"/>
              <a:gd name="connsiteY2" fmla="*/ 2770675 h 5347758"/>
              <a:gd name="connsiteX3" fmla="*/ 11587747 w 15436450"/>
              <a:gd name="connsiteY3" fmla="*/ 2196934 h 5347758"/>
              <a:gd name="connsiteX4" fmla="*/ 14384735 w 15436450"/>
              <a:gd name="connsiteY4" fmla="*/ 3344417 h 5347758"/>
              <a:gd name="connsiteX5" fmla="*/ 14313018 w 15436450"/>
              <a:gd name="connsiteY5" fmla="*/ 403993 h 5347758"/>
              <a:gd name="connsiteX6" fmla="*/ 991465 w 15436450"/>
              <a:gd name="connsiteY6" fmla="*/ 439852 h 5347758"/>
              <a:gd name="connsiteX7" fmla="*/ 973535 w 15436450"/>
              <a:gd name="connsiteY7" fmla="*/ 4258817 h 5347758"/>
              <a:gd name="connsiteX0" fmla="*/ 973535 w 15436450"/>
              <a:gd name="connsiteY0" fmla="*/ 4258817 h 5347758"/>
              <a:gd name="connsiteX1" fmla="*/ 4039465 w 15436450"/>
              <a:gd name="connsiteY1" fmla="*/ 5280793 h 5347758"/>
              <a:gd name="connsiteX2" fmla="*/ 7374335 w 15436450"/>
              <a:gd name="connsiteY2" fmla="*/ 2770675 h 5347758"/>
              <a:gd name="connsiteX3" fmla="*/ 11587747 w 15436450"/>
              <a:gd name="connsiteY3" fmla="*/ 2196934 h 5347758"/>
              <a:gd name="connsiteX4" fmla="*/ 14384735 w 15436450"/>
              <a:gd name="connsiteY4" fmla="*/ 3344417 h 5347758"/>
              <a:gd name="connsiteX5" fmla="*/ 14313018 w 15436450"/>
              <a:gd name="connsiteY5" fmla="*/ 403993 h 5347758"/>
              <a:gd name="connsiteX6" fmla="*/ 991465 w 15436450"/>
              <a:gd name="connsiteY6" fmla="*/ 439852 h 5347758"/>
              <a:gd name="connsiteX7" fmla="*/ 973535 w 15436450"/>
              <a:gd name="connsiteY7" fmla="*/ 4258817 h 5347758"/>
              <a:gd name="connsiteX0" fmla="*/ 11266 w 14474181"/>
              <a:gd name="connsiteY0" fmla="*/ 4258817 h 5347758"/>
              <a:gd name="connsiteX1" fmla="*/ 3077196 w 14474181"/>
              <a:gd name="connsiteY1" fmla="*/ 5280793 h 5347758"/>
              <a:gd name="connsiteX2" fmla="*/ 6412066 w 14474181"/>
              <a:gd name="connsiteY2" fmla="*/ 2770675 h 5347758"/>
              <a:gd name="connsiteX3" fmla="*/ 10625478 w 14474181"/>
              <a:gd name="connsiteY3" fmla="*/ 2196934 h 5347758"/>
              <a:gd name="connsiteX4" fmla="*/ 13422466 w 14474181"/>
              <a:gd name="connsiteY4" fmla="*/ 3344417 h 5347758"/>
              <a:gd name="connsiteX5" fmla="*/ 13350749 w 14474181"/>
              <a:gd name="connsiteY5" fmla="*/ 403993 h 5347758"/>
              <a:gd name="connsiteX6" fmla="*/ 29196 w 14474181"/>
              <a:gd name="connsiteY6" fmla="*/ 439852 h 5347758"/>
              <a:gd name="connsiteX7" fmla="*/ 11266 w 14474181"/>
              <a:gd name="connsiteY7" fmla="*/ 4258817 h 5347758"/>
              <a:gd name="connsiteX0" fmla="*/ 11266 w 14474181"/>
              <a:gd name="connsiteY0" fmla="*/ 4063550 h 5152491"/>
              <a:gd name="connsiteX1" fmla="*/ 3077196 w 14474181"/>
              <a:gd name="connsiteY1" fmla="*/ 5085526 h 5152491"/>
              <a:gd name="connsiteX2" fmla="*/ 6412066 w 14474181"/>
              <a:gd name="connsiteY2" fmla="*/ 2575408 h 5152491"/>
              <a:gd name="connsiteX3" fmla="*/ 10625478 w 14474181"/>
              <a:gd name="connsiteY3" fmla="*/ 2001667 h 5152491"/>
              <a:gd name="connsiteX4" fmla="*/ 13422466 w 14474181"/>
              <a:gd name="connsiteY4" fmla="*/ 3149150 h 5152491"/>
              <a:gd name="connsiteX5" fmla="*/ 13350749 w 14474181"/>
              <a:gd name="connsiteY5" fmla="*/ 208726 h 5152491"/>
              <a:gd name="connsiteX6" fmla="*/ 29196 w 14474181"/>
              <a:gd name="connsiteY6" fmla="*/ 244585 h 5152491"/>
              <a:gd name="connsiteX7" fmla="*/ 11266 w 14474181"/>
              <a:gd name="connsiteY7" fmla="*/ 4063550 h 5152491"/>
              <a:gd name="connsiteX0" fmla="*/ 11266 w 14474181"/>
              <a:gd name="connsiteY0" fmla="*/ 4063550 h 5152491"/>
              <a:gd name="connsiteX1" fmla="*/ 3077196 w 14474181"/>
              <a:gd name="connsiteY1" fmla="*/ 5085526 h 5152491"/>
              <a:gd name="connsiteX2" fmla="*/ 6412066 w 14474181"/>
              <a:gd name="connsiteY2" fmla="*/ 2575408 h 5152491"/>
              <a:gd name="connsiteX3" fmla="*/ 10625478 w 14474181"/>
              <a:gd name="connsiteY3" fmla="*/ 2001667 h 5152491"/>
              <a:gd name="connsiteX4" fmla="*/ 13422466 w 14474181"/>
              <a:gd name="connsiteY4" fmla="*/ 3149150 h 5152491"/>
              <a:gd name="connsiteX5" fmla="*/ 13350749 w 14474181"/>
              <a:gd name="connsiteY5" fmla="*/ 208726 h 5152491"/>
              <a:gd name="connsiteX6" fmla="*/ 29196 w 14474181"/>
              <a:gd name="connsiteY6" fmla="*/ 244585 h 5152491"/>
              <a:gd name="connsiteX7" fmla="*/ 11266 w 14474181"/>
              <a:gd name="connsiteY7" fmla="*/ 4063550 h 5152491"/>
              <a:gd name="connsiteX0" fmla="*/ 11266 w 14474181"/>
              <a:gd name="connsiteY0" fmla="*/ 3866140 h 4955081"/>
              <a:gd name="connsiteX1" fmla="*/ 3077196 w 14474181"/>
              <a:gd name="connsiteY1" fmla="*/ 4888116 h 4955081"/>
              <a:gd name="connsiteX2" fmla="*/ 6412066 w 14474181"/>
              <a:gd name="connsiteY2" fmla="*/ 2377998 h 4955081"/>
              <a:gd name="connsiteX3" fmla="*/ 10625478 w 14474181"/>
              <a:gd name="connsiteY3" fmla="*/ 1804257 h 4955081"/>
              <a:gd name="connsiteX4" fmla="*/ 13422466 w 14474181"/>
              <a:gd name="connsiteY4" fmla="*/ 2951740 h 4955081"/>
              <a:gd name="connsiteX5" fmla="*/ 13350749 w 14474181"/>
              <a:gd name="connsiteY5" fmla="*/ 11316 h 4955081"/>
              <a:gd name="connsiteX6" fmla="*/ 29196 w 14474181"/>
              <a:gd name="connsiteY6" fmla="*/ 47175 h 4955081"/>
              <a:gd name="connsiteX7" fmla="*/ 11266 w 14474181"/>
              <a:gd name="connsiteY7" fmla="*/ 3866140 h 4955081"/>
              <a:gd name="connsiteX0" fmla="*/ 11266 w 14474181"/>
              <a:gd name="connsiteY0" fmla="*/ 3854824 h 4943765"/>
              <a:gd name="connsiteX1" fmla="*/ 3077196 w 14474181"/>
              <a:gd name="connsiteY1" fmla="*/ 4876800 h 4943765"/>
              <a:gd name="connsiteX2" fmla="*/ 6412066 w 14474181"/>
              <a:gd name="connsiteY2" fmla="*/ 2366682 h 4943765"/>
              <a:gd name="connsiteX3" fmla="*/ 10625478 w 14474181"/>
              <a:gd name="connsiteY3" fmla="*/ 1792941 h 4943765"/>
              <a:gd name="connsiteX4" fmla="*/ 13422466 w 14474181"/>
              <a:gd name="connsiteY4" fmla="*/ 2940424 h 4943765"/>
              <a:gd name="connsiteX5" fmla="*/ 13350749 w 14474181"/>
              <a:gd name="connsiteY5" fmla="*/ 0 h 4943765"/>
              <a:gd name="connsiteX6" fmla="*/ 29196 w 14474181"/>
              <a:gd name="connsiteY6" fmla="*/ 35859 h 4943765"/>
              <a:gd name="connsiteX7" fmla="*/ 11266 w 14474181"/>
              <a:gd name="connsiteY7" fmla="*/ 3854824 h 4943765"/>
              <a:gd name="connsiteX0" fmla="*/ 11266 w 14240571"/>
              <a:gd name="connsiteY0" fmla="*/ 3854824 h 4943765"/>
              <a:gd name="connsiteX1" fmla="*/ 3077196 w 14240571"/>
              <a:gd name="connsiteY1" fmla="*/ 4876800 h 4943765"/>
              <a:gd name="connsiteX2" fmla="*/ 6412066 w 14240571"/>
              <a:gd name="connsiteY2" fmla="*/ 2366682 h 4943765"/>
              <a:gd name="connsiteX3" fmla="*/ 10625478 w 14240571"/>
              <a:gd name="connsiteY3" fmla="*/ 1792941 h 4943765"/>
              <a:gd name="connsiteX4" fmla="*/ 13422466 w 14240571"/>
              <a:gd name="connsiteY4" fmla="*/ 2940424 h 4943765"/>
              <a:gd name="connsiteX5" fmla="*/ 13017714 w 14240571"/>
              <a:gd name="connsiteY5" fmla="*/ 0 h 4943765"/>
              <a:gd name="connsiteX6" fmla="*/ 29196 w 14240571"/>
              <a:gd name="connsiteY6" fmla="*/ 35859 h 4943765"/>
              <a:gd name="connsiteX7" fmla="*/ 11266 w 14240571"/>
              <a:gd name="connsiteY7" fmla="*/ 3854824 h 4943765"/>
              <a:gd name="connsiteX0" fmla="*/ 11266 w 14240571"/>
              <a:gd name="connsiteY0" fmla="*/ 3854824 h 4943765"/>
              <a:gd name="connsiteX1" fmla="*/ 3077196 w 14240571"/>
              <a:gd name="connsiteY1" fmla="*/ 4876800 h 4943765"/>
              <a:gd name="connsiteX2" fmla="*/ 6412066 w 14240571"/>
              <a:gd name="connsiteY2" fmla="*/ 2366682 h 4943765"/>
              <a:gd name="connsiteX3" fmla="*/ 10625478 w 14240571"/>
              <a:gd name="connsiteY3" fmla="*/ 1792941 h 4943765"/>
              <a:gd name="connsiteX4" fmla="*/ 13422466 w 14240571"/>
              <a:gd name="connsiteY4" fmla="*/ 2940424 h 4943765"/>
              <a:gd name="connsiteX5" fmla="*/ 13017714 w 14240571"/>
              <a:gd name="connsiteY5" fmla="*/ 0 h 4943765"/>
              <a:gd name="connsiteX6" fmla="*/ 29196 w 14240571"/>
              <a:gd name="connsiteY6" fmla="*/ 35859 h 4943765"/>
              <a:gd name="connsiteX7" fmla="*/ 11266 w 14240571"/>
              <a:gd name="connsiteY7" fmla="*/ 3854824 h 4943765"/>
              <a:gd name="connsiteX0" fmla="*/ 11266 w 13533806"/>
              <a:gd name="connsiteY0" fmla="*/ 3854824 h 4943765"/>
              <a:gd name="connsiteX1" fmla="*/ 3077196 w 13533806"/>
              <a:gd name="connsiteY1" fmla="*/ 4876800 h 4943765"/>
              <a:gd name="connsiteX2" fmla="*/ 6412066 w 13533806"/>
              <a:gd name="connsiteY2" fmla="*/ 2366682 h 4943765"/>
              <a:gd name="connsiteX3" fmla="*/ 10625478 w 13533806"/>
              <a:gd name="connsiteY3" fmla="*/ 1792941 h 4943765"/>
              <a:gd name="connsiteX4" fmla="*/ 13422466 w 13533806"/>
              <a:gd name="connsiteY4" fmla="*/ 2940424 h 4943765"/>
              <a:gd name="connsiteX5" fmla="*/ 13017714 w 13533806"/>
              <a:gd name="connsiteY5" fmla="*/ 0 h 4943765"/>
              <a:gd name="connsiteX6" fmla="*/ 29196 w 13533806"/>
              <a:gd name="connsiteY6" fmla="*/ 35859 h 4943765"/>
              <a:gd name="connsiteX7" fmla="*/ 11266 w 13533806"/>
              <a:gd name="connsiteY7" fmla="*/ 3854824 h 4943765"/>
              <a:gd name="connsiteX0" fmla="*/ 11266 w 13430220"/>
              <a:gd name="connsiteY0" fmla="*/ 3854824 h 4943765"/>
              <a:gd name="connsiteX1" fmla="*/ 3077196 w 13430220"/>
              <a:gd name="connsiteY1" fmla="*/ 4876800 h 4943765"/>
              <a:gd name="connsiteX2" fmla="*/ 6412066 w 13430220"/>
              <a:gd name="connsiteY2" fmla="*/ 2366682 h 4943765"/>
              <a:gd name="connsiteX3" fmla="*/ 10625478 w 13430220"/>
              <a:gd name="connsiteY3" fmla="*/ 1792941 h 4943765"/>
              <a:gd name="connsiteX4" fmla="*/ 13422466 w 13430220"/>
              <a:gd name="connsiteY4" fmla="*/ 2940424 h 4943765"/>
              <a:gd name="connsiteX5" fmla="*/ 13017714 w 13430220"/>
              <a:gd name="connsiteY5" fmla="*/ 0 h 4943765"/>
              <a:gd name="connsiteX6" fmla="*/ 29196 w 13430220"/>
              <a:gd name="connsiteY6" fmla="*/ 35859 h 4943765"/>
              <a:gd name="connsiteX7" fmla="*/ 11266 w 13430220"/>
              <a:gd name="connsiteY7" fmla="*/ 3854824 h 4943765"/>
              <a:gd name="connsiteX0" fmla="*/ 11266 w 13047532"/>
              <a:gd name="connsiteY0" fmla="*/ 3854824 h 4943765"/>
              <a:gd name="connsiteX1" fmla="*/ 3077196 w 13047532"/>
              <a:gd name="connsiteY1" fmla="*/ 4876800 h 4943765"/>
              <a:gd name="connsiteX2" fmla="*/ 6412066 w 13047532"/>
              <a:gd name="connsiteY2" fmla="*/ 2366682 h 4943765"/>
              <a:gd name="connsiteX3" fmla="*/ 10625478 w 13047532"/>
              <a:gd name="connsiteY3" fmla="*/ 1792941 h 4943765"/>
              <a:gd name="connsiteX4" fmla="*/ 13038194 w 13047532"/>
              <a:gd name="connsiteY4" fmla="*/ 2940424 h 4943765"/>
              <a:gd name="connsiteX5" fmla="*/ 13017714 w 13047532"/>
              <a:gd name="connsiteY5" fmla="*/ 0 h 4943765"/>
              <a:gd name="connsiteX6" fmla="*/ 29196 w 13047532"/>
              <a:gd name="connsiteY6" fmla="*/ 35859 h 4943765"/>
              <a:gd name="connsiteX7" fmla="*/ 11266 w 13047532"/>
              <a:gd name="connsiteY7" fmla="*/ 3854824 h 4943765"/>
              <a:gd name="connsiteX0" fmla="*/ 11266 w 13038265"/>
              <a:gd name="connsiteY0" fmla="*/ 3854824 h 4943765"/>
              <a:gd name="connsiteX1" fmla="*/ 3077196 w 13038265"/>
              <a:gd name="connsiteY1" fmla="*/ 4876800 h 4943765"/>
              <a:gd name="connsiteX2" fmla="*/ 6412066 w 13038265"/>
              <a:gd name="connsiteY2" fmla="*/ 2366682 h 4943765"/>
              <a:gd name="connsiteX3" fmla="*/ 10625478 w 13038265"/>
              <a:gd name="connsiteY3" fmla="*/ 1792941 h 4943765"/>
              <a:gd name="connsiteX4" fmla="*/ 13038194 w 13038265"/>
              <a:gd name="connsiteY4" fmla="*/ 2940424 h 4943765"/>
              <a:gd name="connsiteX5" fmla="*/ 13017714 w 13038265"/>
              <a:gd name="connsiteY5" fmla="*/ 0 h 4943765"/>
              <a:gd name="connsiteX6" fmla="*/ 29196 w 13038265"/>
              <a:gd name="connsiteY6" fmla="*/ 35859 h 4943765"/>
              <a:gd name="connsiteX7" fmla="*/ 11266 w 13038265"/>
              <a:gd name="connsiteY7" fmla="*/ 3854824 h 4943765"/>
              <a:gd name="connsiteX0" fmla="*/ 11266 w 13038264"/>
              <a:gd name="connsiteY0" fmla="*/ 3854824 h 4961814"/>
              <a:gd name="connsiteX1" fmla="*/ 3077196 w 13038264"/>
              <a:gd name="connsiteY1" fmla="*/ 4876800 h 4961814"/>
              <a:gd name="connsiteX2" fmla="*/ 6424391 w 13038264"/>
              <a:gd name="connsiteY2" fmla="*/ 2076649 h 4961814"/>
              <a:gd name="connsiteX3" fmla="*/ 10625478 w 13038264"/>
              <a:gd name="connsiteY3" fmla="*/ 1792941 h 4961814"/>
              <a:gd name="connsiteX4" fmla="*/ 13038194 w 13038264"/>
              <a:gd name="connsiteY4" fmla="*/ 2940424 h 4961814"/>
              <a:gd name="connsiteX5" fmla="*/ 13017714 w 13038264"/>
              <a:gd name="connsiteY5" fmla="*/ 0 h 4961814"/>
              <a:gd name="connsiteX6" fmla="*/ 29196 w 13038264"/>
              <a:gd name="connsiteY6" fmla="*/ 35859 h 4961814"/>
              <a:gd name="connsiteX7" fmla="*/ 11266 w 13038264"/>
              <a:gd name="connsiteY7" fmla="*/ 3854824 h 4961814"/>
              <a:gd name="connsiteX0" fmla="*/ 11266 w 13209143"/>
              <a:gd name="connsiteY0" fmla="*/ 3854824 h 4961814"/>
              <a:gd name="connsiteX1" fmla="*/ 3077196 w 13209143"/>
              <a:gd name="connsiteY1" fmla="*/ 4876800 h 4961814"/>
              <a:gd name="connsiteX2" fmla="*/ 6424391 w 13209143"/>
              <a:gd name="connsiteY2" fmla="*/ 2076649 h 4961814"/>
              <a:gd name="connsiteX3" fmla="*/ 10650129 w 13209143"/>
              <a:gd name="connsiteY3" fmla="*/ 1917241 h 4961814"/>
              <a:gd name="connsiteX4" fmla="*/ 13038194 w 13209143"/>
              <a:gd name="connsiteY4" fmla="*/ 2940424 h 4961814"/>
              <a:gd name="connsiteX5" fmla="*/ 13017714 w 13209143"/>
              <a:gd name="connsiteY5" fmla="*/ 0 h 4961814"/>
              <a:gd name="connsiteX6" fmla="*/ 29196 w 13209143"/>
              <a:gd name="connsiteY6" fmla="*/ 35859 h 4961814"/>
              <a:gd name="connsiteX7" fmla="*/ 11266 w 13209143"/>
              <a:gd name="connsiteY7" fmla="*/ 3854824 h 4961814"/>
              <a:gd name="connsiteX0" fmla="*/ 11266 w 13209143"/>
              <a:gd name="connsiteY0" fmla="*/ 3854824 h 4961814"/>
              <a:gd name="connsiteX1" fmla="*/ 3077196 w 13209143"/>
              <a:gd name="connsiteY1" fmla="*/ 4876800 h 4961814"/>
              <a:gd name="connsiteX2" fmla="*/ 6424391 w 13209143"/>
              <a:gd name="connsiteY2" fmla="*/ 2076649 h 4961814"/>
              <a:gd name="connsiteX3" fmla="*/ 10650129 w 13209143"/>
              <a:gd name="connsiteY3" fmla="*/ 1917241 h 4961814"/>
              <a:gd name="connsiteX4" fmla="*/ 13038194 w 13209143"/>
              <a:gd name="connsiteY4" fmla="*/ 2940424 h 4961814"/>
              <a:gd name="connsiteX5" fmla="*/ 13017714 w 13209143"/>
              <a:gd name="connsiteY5" fmla="*/ 0 h 4961814"/>
              <a:gd name="connsiteX6" fmla="*/ 29196 w 13209143"/>
              <a:gd name="connsiteY6" fmla="*/ 35859 h 4961814"/>
              <a:gd name="connsiteX7" fmla="*/ 11266 w 13209143"/>
              <a:gd name="connsiteY7" fmla="*/ 3854824 h 4961814"/>
              <a:gd name="connsiteX0" fmla="*/ 11266 w 13041262"/>
              <a:gd name="connsiteY0" fmla="*/ 3854824 h 4961814"/>
              <a:gd name="connsiteX1" fmla="*/ 3077196 w 13041262"/>
              <a:gd name="connsiteY1" fmla="*/ 4876800 h 4961814"/>
              <a:gd name="connsiteX2" fmla="*/ 6424391 w 13041262"/>
              <a:gd name="connsiteY2" fmla="*/ 2076649 h 4961814"/>
              <a:gd name="connsiteX3" fmla="*/ 10650129 w 13041262"/>
              <a:gd name="connsiteY3" fmla="*/ 1917241 h 4961814"/>
              <a:gd name="connsiteX4" fmla="*/ 13038194 w 13041262"/>
              <a:gd name="connsiteY4" fmla="*/ 2940424 h 4961814"/>
              <a:gd name="connsiteX5" fmla="*/ 13017714 w 13041262"/>
              <a:gd name="connsiteY5" fmla="*/ 0 h 4961814"/>
              <a:gd name="connsiteX6" fmla="*/ 29196 w 13041262"/>
              <a:gd name="connsiteY6" fmla="*/ 35859 h 4961814"/>
              <a:gd name="connsiteX7" fmla="*/ 11266 w 13041262"/>
              <a:gd name="connsiteY7" fmla="*/ 3854824 h 4961814"/>
              <a:gd name="connsiteX0" fmla="*/ 11266 w 13038194"/>
              <a:gd name="connsiteY0" fmla="*/ 3854824 h 4961814"/>
              <a:gd name="connsiteX1" fmla="*/ 3077196 w 13038194"/>
              <a:gd name="connsiteY1" fmla="*/ 4876800 h 4961814"/>
              <a:gd name="connsiteX2" fmla="*/ 6424391 w 13038194"/>
              <a:gd name="connsiteY2" fmla="*/ 2076649 h 4961814"/>
              <a:gd name="connsiteX3" fmla="*/ 10650129 w 13038194"/>
              <a:gd name="connsiteY3" fmla="*/ 1917241 h 4961814"/>
              <a:gd name="connsiteX4" fmla="*/ 13038194 w 13038194"/>
              <a:gd name="connsiteY4" fmla="*/ 2940424 h 4961814"/>
              <a:gd name="connsiteX5" fmla="*/ 13017714 w 13038194"/>
              <a:gd name="connsiteY5" fmla="*/ 0 h 4961814"/>
              <a:gd name="connsiteX6" fmla="*/ 29196 w 13038194"/>
              <a:gd name="connsiteY6" fmla="*/ 35859 h 4961814"/>
              <a:gd name="connsiteX7" fmla="*/ 11266 w 13038194"/>
              <a:gd name="connsiteY7" fmla="*/ 3854824 h 496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38194" h="4961814">
                <a:moveTo>
                  <a:pt x="11266" y="3854824"/>
                </a:moveTo>
                <a:cubicBezTo>
                  <a:pt x="519266" y="4661648"/>
                  <a:pt x="2008342" y="5173162"/>
                  <a:pt x="3077196" y="4876800"/>
                </a:cubicBezTo>
                <a:cubicBezTo>
                  <a:pt x="4146050" y="4580438"/>
                  <a:pt x="5162236" y="2569909"/>
                  <a:pt x="6424391" y="2076649"/>
                </a:cubicBezTo>
                <a:cubicBezTo>
                  <a:pt x="7686546" y="1583389"/>
                  <a:pt x="9535503" y="1638621"/>
                  <a:pt x="10650129" y="1917241"/>
                </a:cubicBezTo>
                <a:cubicBezTo>
                  <a:pt x="11764755" y="2195861"/>
                  <a:pt x="13038015" y="3477488"/>
                  <a:pt x="13038194" y="2940424"/>
                </a:cubicBezTo>
                <a:cubicBezTo>
                  <a:pt x="13038373" y="2403360"/>
                  <a:pt x="13021159" y="1936376"/>
                  <a:pt x="13017714" y="0"/>
                </a:cubicBezTo>
                <a:lnTo>
                  <a:pt x="29196" y="35859"/>
                </a:lnTo>
                <a:cubicBezTo>
                  <a:pt x="-18616" y="2055905"/>
                  <a:pt x="5290" y="2384612"/>
                  <a:pt x="11266" y="38548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DZ"/>
          </a:p>
        </p:txBody>
      </p:sp>
      <p:sp>
        <p:nvSpPr>
          <p:cNvPr id="22" name="Forme libre : forme 21">
            <a:extLst>
              <a:ext uri="{FF2B5EF4-FFF2-40B4-BE49-F238E27FC236}">
                <a16:creationId xmlns:a16="http://schemas.microsoft.com/office/drawing/2014/main" id="{C7F482A2-A248-4AF8-B37B-14CB49DB6960}"/>
              </a:ext>
            </a:extLst>
          </p:cNvPr>
          <p:cNvSpPr/>
          <p:nvPr/>
        </p:nvSpPr>
        <p:spPr>
          <a:xfrm rot="10800000">
            <a:off x="0" y="3232846"/>
            <a:ext cx="12191938" cy="3429000"/>
          </a:xfrm>
          <a:custGeom>
            <a:avLst/>
            <a:gdLst>
              <a:gd name="connsiteX0" fmla="*/ 1096076 w 15558991"/>
              <a:gd name="connsiteY0" fmla="*/ 4258817 h 5347758"/>
              <a:gd name="connsiteX1" fmla="*/ 4162006 w 15558991"/>
              <a:gd name="connsiteY1" fmla="*/ 5280793 h 5347758"/>
              <a:gd name="connsiteX2" fmla="*/ 7496876 w 15558991"/>
              <a:gd name="connsiteY2" fmla="*/ 2770675 h 5347758"/>
              <a:gd name="connsiteX3" fmla="*/ 11710288 w 15558991"/>
              <a:gd name="connsiteY3" fmla="*/ 2196934 h 5347758"/>
              <a:gd name="connsiteX4" fmla="*/ 14507276 w 15558991"/>
              <a:gd name="connsiteY4" fmla="*/ 3344417 h 5347758"/>
              <a:gd name="connsiteX5" fmla="*/ 14435559 w 15558991"/>
              <a:gd name="connsiteY5" fmla="*/ 403993 h 5347758"/>
              <a:gd name="connsiteX6" fmla="*/ 1114006 w 15558991"/>
              <a:gd name="connsiteY6" fmla="*/ 439852 h 5347758"/>
              <a:gd name="connsiteX7" fmla="*/ 1096076 w 15558991"/>
              <a:gd name="connsiteY7" fmla="*/ 4258817 h 5347758"/>
              <a:gd name="connsiteX0" fmla="*/ 1096076 w 15558991"/>
              <a:gd name="connsiteY0" fmla="*/ 4258817 h 5347758"/>
              <a:gd name="connsiteX1" fmla="*/ 4162006 w 15558991"/>
              <a:gd name="connsiteY1" fmla="*/ 5280793 h 5347758"/>
              <a:gd name="connsiteX2" fmla="*/ 7496876 w 15558991"/>
              <a:gd name="connsiteY2" fmla="*/ 2770675 h 5347758"/>
              <a:gd name="connsiteX3" fmla="*/ 11710288 w 15558991"/>
              <a:gd name="connsiteY3" fmla="*/ 2196934 h 5347758"/>
              <a:gd name="connsiteX4" fmla="*/ 14507276 w 15558991"/>
              <a:gd name="connsiteY4" fmla="*/ 3344417 h 5347758"/>
              <a:gd name="connsiteX5" fmla="*/ 14435559 w 15558991"/>
              <a:gd name="connsiteY5" fmla="*/ 403993 h 5347758"/>
              <a:gd name="connsiteX6" fmla="*/ 1114006 w 15558991"/>
              <a:gd name="connsiteY6" fmla="*/ 439852 h 5347758"/>
              <a:gd name="connsiteX7" fmla="*/ 1096076 w 15558991"/>
              <a:gd name="connsiteY7" fmla="*/ 4258817 h 5347758"/>
              <a:gd name="connsiteX0" fmla="*/ 973535 w 15436450"/>
              <a:gd name="connsiteY0" fmla="*/ 4258817 h 5347758"/>
              <a:gd name="connsiteX1" fmla="*/ 4039465 w 15436450"/>
              <a:gd name="connsiteY1" fmla="*/ 5280793 h 5347758"/>
              <a:gd name="connsiteX2" fmla="*/ 7374335 w 15436450"/>
              <a:gd name="connsiteY2" fmla="*/ 2770675 h 5347758"/>
              <a:gd name="connsiteX3" fmla="*/ 11587747 w 15436450"/>
              <a:gd name="connsiteY3" fmla="*/ 2196934 h 5347758"/>
              <a:gd name="connsiteX4" fmla="*/ 14384735 w 15436450"/>
              <a:gd name="connsiteY4" fmla="*/ 3344417 h 5347758"/>
              <a:gd name="connsiteX5" fmla="*/ 14313018 w 15436450"/>
              <a:gd name="connsiteY5" fmla="*/ 403993 h 5347758"/>
              <a:gd name="connsiteX6" fmla="*/ 991465 w 15436450"/>
              <a:gd name="connsiteY6" fmla="*/ 439852 h 5347758"/>
              <a:gd name="connsiteX7" fmla="*/ 973535 w 15436450"/>
              <a:gd name="connsiteY7" fmla="*/ 4258817 h 5347758"/>
              <a:gd name="connsiteX0" fmla="*/ 973535 w 15436450"/>
              <a:gd name="connsiteY0" fmla="*/ 4258817 h 5347758"/>
              <a:gd name="connsiteX1" fmla="*/ 4039465 w 15436450"/>
              <a:gd name="connsiteY1" fmla="*/ 5280793 h 5347758"/>
              <a:gd name="connsiteX2" fmla="*/ 7374335 w 15436450"/>
              <a:gd name="connsiteY2" fmla="*/ 2770675 h 5347758"/>
              <a:gd name="connsiteX3" fmla="*/ 11587747 w 15436450"/>
              <a:gd name="connsiteY3" fmla="*/ 2196934 h 5347758"/>
              <a:gd name="connsiteX4" fmla="*/ 14384735 w 15436450"/>
              <a:gd name="connsiteY4" fmla="*/ 3344417 h 5347758"/>
              <a:gd name="connsiteX5" fmla="*/ 14313018 w 15436450"/>
              <a:gd name="connsiteY5" fmla="*/ 403993 h 5347758"/>
              <a:gd name="connsiteX6" fmla="*/ 991465 w 15436450"/>
              <a:gd name="connsiteY6" fmla="*/ 439852 h 5347758"/>
              <a:gd name="connsiteX7" fmla="*/ 973535 w 15436450"/>
              <a:gd name="connsiteY7" fmla="*/ 4258817 h 5347758"/>
              <a:gd name="connsiteX0" fmla="*/ 11266 w 14474181"/>
              <a:gd name="connsiteY0" fmla="*/ 4258817 h 5347758"/>
              <a:gd name="connsiteX1" fmla="*/ 3077196 w 14474181"/>
              <a:gd name="connsiteY1" fmla="*/ 5280793 h 5347758"/>
              <a:gd name="connsiteX2" fmla="*/ 6412066 w 14474181"/>
              <a:gd name="connsiteY2" fmla="*/ 2770675 h 5347758"/>
              <a:gd name="connsiteX3" fmla="*/ 10625478 w 14474181"/>
              <a:gd name="connsiteY3" fmla="*/ 2196934 h 5347758"/>
              <a:gd name="connsiteX4" fmla="*/ 13422466 w 14474181"/>
              <a:gd name="connsiteY4" fmla="*/ 3344417 h 5347758"/>
              <a:gd name="connsiteX5" fmla="*/ 13350749 w 14474181"/>
              <a:gd name="connsiteY5" fmla="*/ 403993 h 5347758"/>
              <a:gd name="connsiteX6" fmla="*/ 29196 w 14474181"/>
              <a:gd name="connsiteY6" fmla="*/ 439852 h 5347758"/>
              <a:gd name="connsiteX7" fmla="*/ 11266 w 14474181"/>
              <a:gd name="connsiteY7" fmla="*/ 4258817 h 5347758"/>
              <a:gd name="connsiteX0" fmla="*/ 11266 w 14474181"/>
              <a:gd name="connsiteY0" fmla="*/ 4063550 h 5152491"/>
              <a:gd name="connsiteX1" fmla="*/ 3077196 w 14474181"/>
              <a:gd name="connsiteY1" fmla="*/ 5085526 h 5152491"/>
              <a:gd name="connsiteX2" fmla="*/ 6412066 w 14474181"/>
              <a:gd name="connsiteY2" fmla="*/ 2575408 h 5152491"/>
              <a:gd name="connsiteX3" fmla="*/ 10625478 w 14474181"/>
              <a:gd name="connsiteY3" fmla="*/ 2001667 h 5152491"/>
              <a:gd name="connsiteX4" fmla="*/ 13422466 w 14474181"/>
              <a:gd name="connsiteY4" fmla="*/ 3149150 h 5152491"/>
              <a:gd name="connsiteX5" fmla="*/ 13350749 w 14474181"/>
              <a:gd name="connsiteY5" fmla="*/ 208726 h 5152491"/>
              <a:gd name="connsiteX6" fmla="*/ 29196 w 14474181"/>
              <a:gd name="connsiteY6" fmla="*/ 244585 h 5152491"/>
              <a:gd name="connsiteX7" fmla="*/ 11266 w 14474181"/>
              <a:gd name="connsiteY7" fmla="*/ 4063550 h 5152491"/>
              <a:gd name="connsiteX0" fmla="*/ 11266 w 14474181"/>
              <a:gd name="connsiteY0" fmla="*/ 4063550 h 5152491"/>
              <a:gd name="connsiteX1" fmla="*/ 3077196 w 14474181"/>
              <a:gd name="connsiteY1" fmla="*/ 5085526 h 5152491"/>
              <a:gd name="connsiteX2" fmla="*/ 6412066 w 14474181"/>
              <a:gd name="connsiteY2" fmla="*/ 2575408 h 5152491"/>
              <a:gd name="connsiteX3" fmla="*/ 10625478 w 14474181"/>
              <a:gd name="connsiteY3" fmla="*/ 2001667 h 5152491"/>
              <a:gd name="connsiteX4" fmla="*/ 13422466 w 14474181"/>
              <a:gd name="connsiteY4" fmla="*/ 3149150 h 5152491"/>
              <a:gd name="connsiteX5" fmla="*/ 13350749 w 14474181"/>
              <a:gd name="connsiteY5" fmla="*/ 208726 h 5152491"/>
              <a:gd name="connsiteX6" fmla="*/ 29196 w 14474181"/>
              <a:gd name="connsiteY6" fmla="*/ 244585 h 5152491"/>
              <a:gd name="connsiteX7" fmla="*/ 11266 w 14474181"/>
              <a:gd name="connsiteY7" fmla="*/ 4063550 h 5152491"/>
              <a:gd name="connsiteX0" fmla="*/ 11266 w 14474181"/>
              <a:gd name="connsiteY0" fmla="*/ 3866140 h 4955081"/>
              <a:gd name="connsiteX1" fmla="*/ 3077196 w 14474181"/>
              <a:gd name="connsiteY1" fmla="*/ 4888116 h 4955081"/>
              <a:gd name="connsiteX2" fmla="*/ 6412066 w 14474181"/>
              <a:gd name="connsiteY2" fmla="*/ 2377998 h 4955081"/>
              <a:gd name="connsiteX3" fmla="*/ 10625478 w 14474181"/>
              <a:gd name="connsiteY3" fmla="*/ 1804257 h 4955081"/>
              <a:gd name="connsiteX4" fmla="*/ 13422466 w 14474181"/>
              <a:gd name="connsiteY4" fmla="*/ 2951740 h 4955081"/>
              <a:gd name="connsiteX5" fmla="*/ 13350749 w 14474181"/>
              <a:gd name="connsiteY5" fmla="*/ 11316 h 4955081"/>
              <a:gd name="connsiteX6" fmla="*/ 29196 w 14474181"/>
              <a:gd name="connsiteY6" fmla="*/ 47175 h 4955081"/>
              <a:gd name="connsiteX7" fmla="*/ 11266 w 14474181"/>
              <a:gd name="connsiteY7" fmla="*/ 3866140 h 4955081"/>
              <a:gd name="connsiteX0" fmla="*/ 11266 w 14474181"/>
              <a:gd name="connsiteY0" fmla="*/ 3854824 h 4943765"/>
              <a:gd name="connsiteX1" fmla="*/ 3077196 w 14474181"/>
              <a:gd name="connsiteY1" fmla="*/ 4876800 h 4943765"/>
              <a:gd name="connsiteX2" fmla="*/ 6412066 w 14474181"/>
              <a:gd name="connsiteY2" fmla="*/ 2366682 h 4943765"/>
              <a:gd name="connsiteX3" fmla="*/ 10625478 w 14474181"/>
              <a:gd name="connsiteY3" fmla="*/ 1792941 h 4943765"/>
              <a:gd name="connsiteX4" fmla="*/ 13422466 w 14474181"/>
              <a:gd name="connsiteY4" fmla="*/ 2940424 h 4943765"/>
              <a:gd name="connsiteX5" fmla="*/ 13350749 w 14474181"/>
              <a:gd name="connsiteY5" fmla="*/ 0 h 4943765"/>
              <a:gd name="connsiteX6" fmla="*/ 29196 w 14474181"/>
              <a:gd name="connsiteY6" fmla="*/ 35859 h 4943765"/>
              <a:gd name="connsiteX7" fmla="*/ 11266 w 14474181"/>
              <a:gd name="connsiteY7" fmla="*/ 3854824 h 4943765"/>
              <a:gd name="connsiteX0" fmla="*/ 11266 w 14240571"/>
              <a:gd name="connsiteY0" fmla="*/ 3854824 h 4943765"/>
              <a:gd name="connsiteX1" fmla="*/ 3077196 w 14240571"/>
              <a:gd name="connsiteY1" fmla="*/ 4876800 h 4943765"/>
              <a:gd name="connsiteX2" fmla="*/ 6412066 w 14240571"/>
              <a:gd name="connsiteY2" fmla="*/ 2366682 h 4943765"/>
              <a:gd name="connsiteX3" fmla="*/ 10625478 w 14240571"/>
              <a:gd name="connsiteY3" fmla="*/ 1792941 h 4943765"/>
              <a:gd name="connsiteX4" fmla="*/ 13422466 w 14240571"/>
              <a:gd name="connsiteY4" fmla="*/ 2940424 h 4943765"/>
              <a:gd name="connsiteX5" fmla="*/ 13017714 w 14240571"/>
              <a:gd name="connsiteY5" fmla="*/ 0 h 4943765"/>
              <a:gd name="connsiteX6" fmla="*/ 29196 w 14240571"/>
              <a:gd name="connsiteY6" fmla="*/ 35859 h 4943765"/>
              <a:gd name="connsiteX7" fmla="*/ 11266 w 14240571"/>
              <a:gd name="connsiteY7" fmla="*/ 3854824 h 4943765"/>
              <a:gd name="connsiteX0" fmla="*/ 11266 w 14240571"/>
              <a:gd name="connsiteY0" fmla="*/ 3854824 h 4943765"/>
              <a:gd name="connsiteX1" fmla="*/ 3077196 w 14240571"/>
              <a:gd name="connsiteY1" fmla="*/ 4876800 h 4943765"/>
              <a:gd name="connsiteX2" fmla="*/ 6412066 w 14240571"/>
              <a:gd name="connsiteY2" fmla="*/ 2366682 h 4943765"/>
              <a:gd name="connsiteX3" fmla="*/ 10625478 w 14240571"/>
              <a:gd name="connsiteY3" fmla="*/ 1792941 h 4943765"/>
              <a:gd name="connsiteX4" fmla="*/ 13422466 w 14240571"/>
              <a:gd name="connsiteY4" fmla="*/ 2940424 h 4943765"/>
              <a:gd name="connsiteX5" fmla="*/ 13017714 w 14240571"/>
              <a:gd name="connsiteY5" fmla="*/ 0 h 4943765"/>
              <a:gd name="connsiteX6" fmla="*/ 29196 w 14240571"/>
              <a:gd name="connsiteY6" fmla="*/ 35859 h 4943765"/>
              <a:gd name="connsiteX7" fmla="*/ 11266 w 14240571"/>
              <a:gd name="connsiteY7" fmla="*/ 3854824 h 4943765"/>
              <a:gd name="connsiteX0" fmla="*/ 11266 w 13533806"/>
              <a:gd name="connsiteY0" fmla="*/ 3854824 h 4943765"/>
              <a:gd name="connsiteX1" fmla="*/ 3077196 w 13533806"/>
              <a:gd name="connsiteY1" fmla="*/ 4876800 h 4943765"/>
              <a:gd name="connsiteX2" fmla="*/ 6412066 w 13533806"/>
              <a:gd name="connsiteY2" fmla="*/ 2366682 h 4943765"/>
              <a:gd name="connsiteX3" fmla="*/ 10625478 w 13533806"/>
              <a:gd name="connsiteY3" fmla="*/ 1792941 h 4943765"/>
              <a:gd name="connsiteX4" fmla="*/ 13422466 w 13533806"/>
              <a:gd name="connsiteY4" fmla="*/ 2940424 h 4943765"/>
              <a:gd name="connsiteX5" fmla="*/ 13017714 w 13533806"/>
              <a:gd name="connsiteY5" fmla="*/ 0 h 4943765"/>
              <a:gd name="connsiteX6" fmla="*/ 29196 w 13533806"/>
              <a:gd name="connsiteY6" fmla="*/ 35859 h 4943765"/>
              <a:gd name="connsiteX7" fmla="*/ 11266 w 13533806"/>
              <a:gd name="connsiteY7" fmla="*/ 3854824 h 4943765"/>
              <a:gd name="connsiteX0" fmla="*/ 11266 w 13430220"/>
              <a:gd name="connsiteY0" fmla="*/ 3854824 h 4943765"/>
              <a:gd name="connsiteX1" fmla="*/ 3077196 w 13430220"/>
              <a:gd name="connsiteY1" fmla="*/ 4876800 h 4943765"/>
              <a:gd name="connsiteX2" fmla="*/ 6412066 w 13430220"/>
              <a:gd name="connsiteY2" fmla="*/ 2366682 h 4943765"/>
              <a:gd name="connsiteX3" fmla="*/ 10625478 w 13430220"/>
              <a:gd name="connsiteY3" fmla="*/ 1792941 h 4943765"/>
              <a:gd name="connsiteX4" fmla="*/ 13422466 w 13430220"/>
              <a:gd name="connsiteY4" fmla="*/ 2940424 h 4943765"/>
              <a:gd name="connsiteX5" fmla="*/ 13017714 w 13430220"/>
              <a:gd name="connsiteY5" fmla="*/ 0 h 4943765"/>
              <a:gd name="connsiteX6" fmla="*/ 29196 w 13430220"/>
              <a:gd name="connsiteY6" fmla="*/ 35859 h 4943765"/>
              <a:gd name="connsiteX7" fmla="*/ 11266 w 13430220"/>
              <a:gd name="connsiteY7" fmla="*/ 3854824 h 4943765"/>
              <a:gd name="connsiteX0" fmla="*/ 11266 w 13047532"/>
              <a:gd name="connsiteY0" fmla="*/ 3854824 h 4943765"/>
              <a:gd name="connsiteX1" fmla="*/ 3077196 w 13047532"/>
              <a:gd name="connsiteY1" fmla="*/ 4876800 h 4943765"/>
              <a:gd name="connsiteX2" fmla="*/ 6412066 w 13047532"/>
              <a:gd name="connsiteY2" fmla="*/ 2366682 h 4943765"/>
              <a:gd name="connsiteX3" fmla="*/ 10625478 w 13047532"/>
              <a:gd name="connsiteY3" fmla="*/ 1792941 h 4943765"/>
              <a:gd name="connsiteX4" fmla="*/ 13038194 w 13047532"/>
              <a:gd name="connsiteY4" fmla="*/ 2940424 h 4943765"/>
              <a:gd name="connsiteX5" fmla="*/ 13017714 w 13047532"/>
              <a:gd name="connsiteY5" fmla="*/ 0 h 4943765"/>
              <a:gd name="connsiteX6" fmla="*/ 29196 w 13047532"/>
              <a:gd name="connsiteY6" fmla="*/ 35859 h 4943765"/>
              <a:gd name="connsiteX7" fmla="*/ 11266 w 13047532"/>
              <a:gd name="connsiteY7" fmla="*/ 3854824 h 4943765"/>
              <a:gd name="connsiteX0" fmla="*/ 11266 w 13038265"/>
              <a:gd name="connsiteY0" fmla="*/ 3854824 h 4943765"/>
              <a:gd name="connsiteX1" fmla="*/ 3077196 w 13038265"/>
              <a:gd name="connsiteY1" fmla="*/ 4876800 h 4943765"/>
              <a:gd name="connsiteX2" fmla="*/ 6412066 w 13038265"/>
              <a:gd name="connsiteY2" fmla="*/ 2366682 h 4943765"/>
              <a:gd name="connsiteX3" fmla="*/ 10625478 w 13038265"/>
              <a:gd name="connsiteY3" fmla="*/ 1792941 h 4943765"/>
              <a:gd name="connsiteX4" fmla="*/ 13038194 w 13038265"/>
              <a:gd name="connsiteY4" fmla="*/ 2940424 h 4943765"/>
              <a:gd name="connsiteX5" fmla="*/ 13017714 w 13038265"/>
              <a:gd name="connsiteY5" fmla="*/ 0 h 4943765"/>
              <a:gd name="connsiteX6" fmla="*/ 29196 w 13038265"/>
              <a:gd name="connsiteY6" fmla="*/ 35859 h 4943765"/>
              <a:gd name="connsiteX7" fmla="*/ 11266 w 13038265"/>
              <a:gd name="connsiteY7" fmla="*/ 3854824 h 4943765"/>
              <a:gd name="connsiteX0" fmla="*/ 11266 w 13240954"/>
              <a:gd name="connsiteY0" fmla="*/ 3854824 h 4943765"/>
              <a:gd name="connsiteX1" fmla="*/ 3077196 w 13240954"/>
              <a:gd name="connsiteY1" fmla="*/ 4876800 h 4943765"/>
              <a:gd name="connsiteX2" fmla="*/ 6412066 w 13240954"/>
              <a:gd name="connsiteY2" fmla="*/ 2366682 h 4943765"/>
              <a:gd name="connsiteX3" fmla="*/ 10220450 w 13240954"/>
              <a:gd name="connsiteY3" fmla="*/ 1627208 h 4943765"/>
              <a:gd name="connsiteX4" fmla="*/ 13038194 w 13240954"/>
              <a:gd name="connsiteY4" fmla="*/ 2940424 h 4943765"/>
              <a:gd name="connsiteX5" fmla="*/ 13017714 w 13240954"/>
              <a:gd name="connsiteY5" fmla="*/ 0 h 4943765"/>
              <a:gd name="connsiteX6" fmla="*/ 29196 w 13240954"/>
              <a:gd name="connsiteY6" fmla="*/ 35859 h 4943765"/>
              <a:gd name="connsiteX7" fmla="*/ 11266 w 13240954"/>
              <a:gd name="connsiteY7" fmla="*/ 3854824 h 4943765"/>
              <a:gd name="connsiteX0" fmla="*/ 11266 w 13240954"/>
              <a:gd name="connsiteY0" fmla="*/ 3854824 h 4954002"/>
              <a:gd name="connsiteX1" fmla="*/ 3077196 w 13240954"/>
              <a:gd name="connsiteY1" fmla="*/ 4876800 h 4954002"/>
              <a:gd name="connsiteX2" fmla="*/ 6191142 w 13240954"/>
              <a:gd name="connsiteY2" fmla="*/ 2200949 h 4954002"/>
              <a:gd name="connsiteX3" fmla="*/ 10220450 w 13240954"/>
              <a:gd name="connsiteY3" fmla="*/ 1627208 h 4954002"/>
              <a:gd name="connsiteX4" fmla="*/ 13038194 w 13240954"/>
              <a:gd name="connsiteY4" fmla="*/ 2940424 h 4954002"/>
              <a:gd name="connsiteX5" fmla="*/ 13017714 w 13240954"/>
              <a:gd name="connsiteY5" fmla="*/ 0 h 4954002"/>
              <a:gd name="connsiteX6" fmla="*/ 29196 w 13240954"/>
              <a:gd name="connsiteY6" fmla="*/ 35859 h 4954002"/>
              <a:gd name="connsiteX7" fmla="*/ 11266 w 13240954"/>
              <a:gd name="connsiteY7" fmla="*/ 3854824 h 4954002"/>
              <a:gd name="connsiteX0" fmla="*/ 11266 w 13038262"/>
              <a:gd name="connsiteY0" fmla="*/ 3854824 h 4954002"/>
              <a:gd name="connsiteX1" fmla="*/ 3077196 w 13038262"/>
              <a:gd name="connsiteY1" fmla="*/ 4876800 h 4954002"/>
              <a:gd name="connsiteX2" fmla="*/ 6191142 w 13038262"/>
              <a:gd name="connsiteY2" fmla="*/ 2200949 h 4954002"/>
              <a:gd name="connsiteX3" fmla="*/ 10220450 w 13038262"/>
              <a:gd name="connsiteY3" fmla="*/ 1627208 h 4954002"/>
              <a:gd name="connsiteX4" fmla="*/ 13038194 w 13038262"/>
              <a:gd name="connsiteY4" fmla="*/ 2940424 h 4954002"/>
              <a:gd name="connsiteX5" fmla="*/ 13017714 w 13038262"/>
              <a:gd name="connsiteY5" fmla="*/ 0 h 4954002"/>
              <a:gd name="connsiteX6" fmla="*/ 29196 w 13038262"/>
              <a:gd name="connsiteY6" fmla="*/ 35859 h 4954002"/>
              <a:gd name="connsiteX7" fmla="*/ 11266 w 13038262"/>
              <a:gd name="connsiteY7" fmla="*/ 3854824 h 4954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38262" h="4954002">
                <a:moveTo>
                  <a:pt x="11266" y="3854824"/>
                </a:moveTo>
                <a:cubicBezTo>
                  <a:pt x="519266" y="4661648"/>
                  <a:pt x="2047217" y="5152446"/>
                  <a:pt x="3077196" y="4876800"/>
                </a:cubicBezTo>
                <a:cubicBezTo>
                  <a:pt x="4107175" y="4601154"/>
                  <a:pt x="5000600" y="2742548"/>
                  <a:pt x="6191142" y="2200949"/>
                </a:cubicBezTo>
                <a:cubicBezTo>
                  <a:pt x="7381684" y="1659350"/>
                  <a:pt x="9079275" y="1503962"/>
                  <a:pt x="10220450" y="1627208"/>
                </a:cubicBezTo>
                <a:cubicBezTo>
                  <a:pt x="11361625" y="1750454"/>
                  <a:pt x="13050650" y="3418791"/>
                  <a:pt x="13038194" y="2940424"/>
                </a:cubicBezTo>
                <a:cubicBezTo>
                  <a:pt x="13025738" y="2462057"/>
                  <a:pt x="13021159" y="1936376"/>
                  <a:pt x="13017714" y="0"/>
                </a:cubicBezTo>
                <a:lnTo>
                  <a:pt x="29196" y="35859"/>
                </a:lnTo>
                <a:cubicBezTo>
                  <a:pt x="-18616" y="2055905"/>
                  <a:pt x="5290" y="2384612"/>
                  <a:pt x="11266" y="38548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DZ"/>
          </a:p>
        </p:txBody>
      </p:sp>
      <p:sp>
        <p:nvSpPr>
          <p:cNvPr id="15" name="ZoneTexte 14">
            <a:extLst>
              <a:ext uri="{FF2B5EF4-FFF2-40B4-BE49-F238E27FC236}">
                <a16:creationId xmlns:a16="http://schemas.microsoft.com/office/drawing/2014/main" id="{BD64B978-B51B-4263-AFE9-9C770084C76E}"/>
              </a:ext>
            </a:extLst>
          </p:cNvPr>
          <p:cNvSpPr txBox="1"/>
          <p:nvPr/>
        </p:nvSpPr>
        <p:spPr>
          <a:xfrm>
            <a:off x="160020" y="718022"/>
            <a:ext cx="11853774" cy="646331"/>
          </a:xfrm>
          <a:prstGeom prst="rect">
            <a:avLst/>
          </a:prstGeom>
          <a:noFill/>
        </p:spPr>
        <p:txBody>
          <a:bodyPr wrap="square" rtlCol="0">
            <a:spAutoFit/>
          </a:bodyPr>
          <a:lstStyle/>
          <a:p>
            <a:pPr algn="ctr"/>
            <a:r>
              <a:rPr lang="fr-FR" sz="3600">
                <a:solidFill>
                  <a:srgbClr val="E5374E"/>
                </a:solidFill>
                <a:latin typeface="K2D" panose="00000500000000000000" pitchFamily="2" charset="-34"/>
                <a:cs typeface="K2D" panose="00000500000000000000" pitchFamily="2" charset="-34"/>
              </a:rPr>
              <a:t>Scénarios - compte-rendu d’actions 2024 (CRF)</a:t>
            </a:r>
            <a:endParaRPr lang="fr-DZ" sz="3600">
              <a:solidFill>
                <a:srgbClr val="E5374E"/>
              </a:solidFill>
              <a:latin typeface="K2D" panose="00000500000000000000" pitchFamily="2" charset="-34"/>
              <a:cs typeface="K2D" panose="00000500000000000000" pitchFamily="2" charset="-34"/>
            </a:endParaRPr>
          </a:p>
        </p:txBody>
      </p:sp>
      <p:pic>
        <p:nvPicPr>
          <p:cNvPr id="29" name="Graphique 28">
            <a:extLst>
              <a:ext uri="{FF2B5EF4-FFF2-40B4-BE49-F238E27FC236}">
                <a16:creationId xmlns:a16="http://schemas.microsoft.com/office/drawing/2014/main" id="{9F0F89F4-E8DF-42FF-9CF3-7ADE65E4D9D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1188348" y="6179201"/>
            <a:ext cx="825446" cy="433568"/>
          </a:xfrm>
          <a:prstGeom prst="rect">
            <a:avLst/>
          </a:prstGeom>
        </p:spPr>
      </p:pic>
      <p:pic>
        <p:nvPicPr>
          <p:cNvPr id="14" name="Image 13">
            <a:extLst>
              <a:ext uri="{FF2B5EF4-FFF2-40B4-BE49-F238E27FC236}">
                <a16:creationId xmlns:a16="http://schemas.microsoft.com/office/drawing/2014/main" id="{7E0DF1BA-581F-4F14-8B0F-8B2A4601E5F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2" y="660827"/>
            <a:ext cx="9252000" cy="31056"/>
          </a:xfrm>
          <a:prstGeom prst="rect">
            <a:avLst/>
          </a:prstGeom>
        </p:spPr>
      </p:pic>
      <p:pic>
        <p:nvPicPr>
          <p:cNvPr id="16" name="Image 15">
            <a:extLst>
              <a:ext uri="{FF2B5EF4-FFF2-40B4-BE49-F238E27FC236}">
                <a16:creationId xmlns:a16="http://schemas.microsoft.com/office/drawing/2014/main" id="{D0847340-8DB4-4D63-87C6-6197C90E1DA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68092" y="660830"/>
            <a:ext cx="9072000" cy="30451"/>
          </a:xfrm>
          <a:prstGeom prst="rect">
            <a:avLst/>
          </a:prstGeom>
        </p:spPr>
      </p:pic>
      <p:sp>
        <p:nvSpPr>
          <p:cNvPr id="17" name="Rectangle 16">
            <a:extLst>
              <a:ext uri="{FF2B5EF4-FFF2-40B4-BE49-F238E27FC236}">
                <a16:creationId xmlns:a16="http://schemas.microsoft.com/office/drawing/2014/main" id="{697D2825-1458-4127-875A-F60CD070892E}"/>
              </a:ext>
            </a:extLst>
          </p:cNvPr>
          <p:cNvSpPr/>
          <p:nvPr/>
        </p:nvSpPr>
        <p:spPr>
          <a:xfrm>
            <a:off x="5481913" y="316906"/>
            <a:ext cx="1693333" cy="4844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DZ"/>
          </a:p>
        </p:txBody>
      </p:sp>
      <p:pic>
        <p:nvPicPr>
          <p:cNvPr id="18" name="Graphique 17">
            <a:extLst>
              <a:ext uri="{FF2B5EF4-FFF2-40B4-BE49-F238E27FC236}">
                <a16:creationId xmlns:a16="http://schemas.microsoft.com/office/drawing/2014/main" id="{1D05446E-1187-45DE-86E2-12628C48EAF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615357" y="296764"/>
            <a:ext cx="1426446" cy="395675"/>
          </a:xfrm>
          <a:prstGeom prst="rect">
            <a:avLst/>
          </a:prstGeom>
        </p:spPr>
      </p:pic>
      <p:sp>
        <p:nvSpPr>
          <p:cNvPr id="23" name="ZoneTexte 22">
            <a:extLst>
              <a:ext uri="{FF2B5EF4-FFF2-40B4-BE49-F238E27FC236}">
                <a16:creationId xmlns:a16="http://schemas.microsoft.com/office/drawing/2014/main" id="{4D1F5651-8F2F-4885-AA81-EF0605D4419C}"/>
              </a:ext>
            </a:extLst>
          </p:cNvPr>
          <p:cNvSpPr txBox="1"/>
          <p:nvPr/>
        </p:nvSpPr>
        <p:spPr>
          <a:xfrm>
            <a:off x="470020" y="6241045"/>
            <a:ext cx="10540184" cy="584775"/>
          </a:xfrm>
          <a:prstGeom prst="rect">
            <a:avLst/>
          </a:prstGeom>
          <a:noFill/>
        </p:spPr>
        <p:txBody>
          <a:bodyPr wrap="square">
            <a:spAutoFit/>
          </a:bodyPr>
          <a:lstStyle/>
          <a:p>
            <a:r>
              <a:rPr lang="fr-FR" sz="1600"/>
              <a:t>*La transmission de l’évaluation du dossier subventionné en N-1 se fait de manière concomitante au dépôt de la demande de subvention de l’année N.</a:t>
            </a:r>
          </a:p>
        </p:txBody>
      </p:sp>
      <p:pic>
        <p:nvPicPr>
          <p:cNvPr id="5" name="Image 4">
            <a:extLst>
              <a:ext uri="{FF2B5EF4-FFF2-40B4-BE49-F238E27FC236}">
                <a16:creationId xmlns:a16="http://schemas.microsoft.com/office/drawing/2014/main" id="{9E56946B-8F9C-2219-84C6-DB88763F61A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431185" y="1480972"/>
            <a:ext cx="2860602" cy="4702042"/>
          </a:xfrm>
          <a:prstGeom prst="rect">
            <a:avLst/>
          </a:prstGeom>
        </p:spPr>
      </p:pic>
      <p:pic>
        <p:nvPicPr>
          <p:cNvPr id="7" name="Image 6">
            <a:extLst>
              <a:ext uri="{FF2B5EF4-FFF2-40B4-BE49-F238E27FC236}">
                <a16:creationId xmlns:a16="http://schemas.microsoft.com/office/drawing/2014/main" id="{3AE24363-7D84-7A47-67CC-0D7F74C3300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25639" y="1505336"/>
            <a:ext cx="2872221" cy="4694755"/>
          </a:xfrm>
          <a:prstGeom prst="rect">
            <a:avLst/>
          </a:prstGeom>
        </p:spPr>
      </p:pic>
      <p:pic>
        <p:nvPicPr>
          <p:cNvPr id="9" name="Image 8">
            <a:extLst>
              <a:ext uri="{FF2B5EF4-FFF2-40B4-BE49-F238E27FC236}">
                <a16:creationId xmlns:a16="http://schemas.microsoft.com/office/drawing/2014/main" id="{4D19EEC9-653E-9BBD-DFB3-925211EF8C9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925112" y="1418383"/>
            <a:ext cx="2860602" cy="4740755"/>
          </a:xfrm>
          <a:prstGeom prst="rect">
            <a:avLst/>
          </a:prstGeom>
        </p:spPr>
      </p:pic>
    </p:spTree>
    <p:extLst>
      <p:ext uri="{BB962C8B-B14F-4D97-AF65-F5344CB8AC3E}">
        <p14:creationId xmlns:p14="http://schemas.microsoft.com/office/powerpoint/2010/main" val="1770677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Graphique 19">
            <a:extLst>
              <a:ext uri="{FF2B5EF4-FFF2-40B4-BE49-F238E27FC236}">
                <a16:creationId xmlns:a16="http://schemas.microsoft.com/office/drawing/2014/main" id="{E614A452-8478-4B0A-9C38-A46DB1B26B1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0800000">
            <a:off x="-1061764" y="-1604683"/>
            <a:ext cx="15647789" cy="9249491"/>
          </a:xfrm>
          <a:prstGeom prst="rect">
            <a:avLst/>
          </a:prstGeom>
        </p:spPr>
      </p:pic>
      <p:pic>
        <p:nvPicPr>
          <p:cNvPr id="19" name="Graphique 18">
            <a:extLst>
              <a:ext uri="{FF2B5EF4-FFF2-40B4-BE49-F238E27FC236}">
                <a16:creationId xmlns:a16="http://schemas.microsoft.com/office/drawing/2014/main" id="{C0C48F0E-57FD-4516-8256-ED2E91647B4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248302" y="-738202"/>
            <a:ext cx="15647789" cy="9249491"/>
          </a:xfrm>
          <a:prstGeom prst="rect">
            <a:avLst/>
          </a:prstGeom>
        </p:spPr>
      </p:pic>
      <p:sp>
        <p:nvSpPr>
          <p:cNvPr id="21" name="Forme libre : forme 20">
            <a:extLst>
              <a:ext uri="{FF2B5EF4-FFF2-40B4-BE49-F238E27FC236}">
                <a16:creationId xmlns:a16="http://schemas.microsoft.com/office/drawing/2014/main" id="{59C68146-C7E9-429B-A0AB-6850BDD190AB}"/>
              </a:ext>
            </a:extLst>
          </p:cNvPr>
          <p:cNvSpPr/>
          <p:nvPr/>
        </p:nvSpPr>
        <p:spPr>
          <a:xfrm>
            <a:off x="0" y="-31843"/>
            <a:ext cx="12192000" cy="4132195"/>
          </a:xfrm>
          <a:custGeom>
            <a:avLst/>
            <a:gdLst>
              <a:gd name="connsiteX0" fmla="*/ 1096076 w 15558991"/>
              <a:gd name="connsiteY0" fmla="*/ 4258817 h 5347758"/>
              <a:gd name="connsiteX1" fmla="*/ 4162006 w 15558991"/>
              <a:gd name="connsiteY1" fmla="*/ 5280793 h 5347758"/>
              <a:gd name="connsiteX2" fmla="*/ 7496876 w 15558991"/>
              <a:gd name="connsiteY2" fmla="*/ 2770675 h 5347758"/>
              <a:gd name="connsiteX3" fmla="*/ 11710288 w 15558991"/>
              <a:gd name="connsiteY3" fmla="*/ 2196934 h 5347758"/>
              <a:gd name="connsiteX4" fmla="*/ 14507276 w 15558991"/>
              <a:gd name="connsiteY4" fmla="*/ 3344417 h 5347758"/>
              <a:gd name="connsiteX5" fmla="*/ 14435559 w 15558991"/>
              <a:gd name="connsiteY5" fmla="*/ 403993 h 5347758"/>
              <a:gd name="connsiteX6" fmla="*/ 1114006 w 15558991"/>
              <a:gd name="connsiteY6" fmla="*/ 439852 h 5347758"/>
              <a:gd name="connsiteX7" fmla="*/ 1096076 w 15558991"/>
              <a:gd name="connsiteY7" fmla="*/ 4258817 h 5347758"/>
              <a:gd name="connsiteX0" fmla="*/ 1096076 w 15558991"/>
              <a:gd name="connsiteY0" fmla="*/ 4258817 h 5347758"/>
              <a:gd name="connsiteX1" fmla="*/ 4162006 w 15558991"/>
              <a:gd name="connsiteY1" fmla="*/ 5280793 h 5347758"/>
              <a:gd name="connsiteX2" fmla="*/ 7496876 w 15558991"/>
              <a:gd name="connsiteY2" fmla="*/ 2770675 h 5347758"/>
              <a:gd name="connsiteX3" fmla="*/ 11710288 w 15558991"/>
              <a:gd name="connsiteY3" fmla="*/ 2196934 h 5347758"/>
              <a:gd name="connsiteX4" fmla="*/ 14507276 w 15558991"/>
              <a:gd name="connsiteY4" fmla="*/ 3344417 h 5347758"/>
              <a:gd name="connsiteX5" fmla="*/ 14435559 w 15558991"/>
              <a:gd name="connsiteY5" fmla="*/ 403993 h 5347758"/>
              <a:gd name="connsiteX6" fmla="*/ 1114006 w 15558991"/>
              <a:gd name="connsiteY6" fmla="*/ 439852 h 5347758"/>
              <a:gd name="connsiteX7" fmla="*/ 1096076 w 15558991"/>
              <a:gd name="connsiteY7" fmla="*/ 4258817 h 5347758"/>
              <a:gd name="connsiteX0" fmla="*/ 973535 w 15436450"/>
              <a:gd name="connsiteY0" fmla="*/ 4258817 h 5347758"/>
              <a:gd name="connsiteX1" fmla="*/ 4039465 w 15436450"/>
              <a:gd name="connsiteY1" fmla="*/ 5280793 h 5347758"/>
              <a:gd name="connsiteX2" fmla="*/ 7374335 w 15436450"/>
              <a:gd name="connsiteY2" fmla="*/ 2770675 h 5347758"/>
              <a:gd name="connsiteX3" fmla="*/ 11587747 w 15436450"/>
              <a:gd name="connsiteY3" fmla="*/ 2196934 h 5347758"/>
              <a:gd name="connsiteX4" fmla="*/ 14384735 w 15436450"/>
              <a:gd name="connsiteY4" fmla="*/ 3344417 h 5347758"/>
              <a:gd name="connsiteX5" fmla="*/ 14313018 w 15436450"/>
              <a:gd name="connsiteY5" fmla="*/ 403993 h 5347758"/>
              <a:gd name="connsiteX6" fmla="*/ 991465 w 15436450"/>
              <a:gd name="connsiteY6" fmla="*/ 439852 h 5347758"/>
              <a:gd name="connsiteX7" fmla="*/ 973535 w 15436450"/>
              <a:gd name="connsiteY7" fmla="*/ 4258817 h 5347758"/>
              <a:gd name="connsiteX0" fmla="*/ 973535 w 15436450"/>
              <a:gd name="connsiteY0" fmla="*/ 4258817 h 5347758"/>
              <a:gd name="connsiteX1" fmla="*/ 4039465 w 15436450"/>
              <a:gd name="connsiteY1" fmla="*/ 5280793 h 5347758"/>
              <a:gd name="connsiteX2" fmla="*/ 7374335 w 15436450"/>
              <a:gd name="connsiteY2" fmla="*/ 2770675 h 5347758"/>
              <a:gd name="connsiteX3" fmla="*/ 11587747 w 15436450"/>
              <a:gd name="connsiteY3" fmla="*/ 2196934 h 5347758"/>
              <a:gd name="connsiteX4" fmla="*/ 14384735 w 15436450"/>
              <a:gd name="connsiteY4" fmla="*/ 3344417 h 5347758"/>
              <a:gd name="connsiteX5" fmla="*/ 14313018 w 15436450"/>
              <a:gd name="connsiteY5" fmla="*/ 403993 h 5347758"/>
              <a:gd name="connsiteX6" fmla="*/ 991465 w 15436450"/>
              <a:gd name="connsiteY6" fmla="*/ 439852 h 5347758"/>
              <a:gd name="connsiteX7" fmla="*/ 973535 w 15436450"/>
              <a:gd name="connsiteY7" fmla="*/ 4258817 h 5347758"/>
              <a:gd name="connsiteX0" fmla="*/ 11266 w 14474181"/>
              <a:gd name="connsiteY0" fmla="*/ 4258817 h 5347758"/>
              <a:gd name="connsiteX1" fmla="*/ 3077196 w 14474181"/>
              <a:gd name="connsiteY1" fmla="*/ 5280793 h 5347758"/>
              <a:gd name="connsiteX2" fmla="*/ 6412066 w 14474181"/>
              <a:gd name="connsiteY2" fmla="*/ 2770675 h 5347758"/>
              <a:gd name="connsiteX3" fmla="*/ 10625478 w 14474181"/>
              <a:gd name="connsiteY3" fmla="*/ 2196934 h 5347758"/>
              <a:gd name="connsiteX4" fmla="*/ 13422466 w 14474181"/>
              <a:gd name="connsiteY4" fmla="*/ 3344417 h 5347758"/>
              <a:gd name="connsiteX5" fmla="*/ 13350749 w 14474181"/>
              <a:gd name="connsiteY5" fmla="*/ 403993 h 5347758"/>
              <a:gd name="connsiteX6" fmla="*/ 29196 w 14474181"/>
              <a:gd name="connsiteY6" fmla="*/ 439852 h 5347758"/>
              <a:gd name="connsiteX7" fmla="*/ 11266 w 14474181"/>
              <a:gd name="connsiteY7" fmla="*/ 4258817 h 5347758"/>
              <a:gd name="connsiteX0" fmla="*/ 11266 w 14474181"/>
              <a:gd name="connsiteY0" fmla="*/ 4063550 h 5152491"/>
              <a:gd name="connsiteX1" fmla="*/ 3077196 w 14474181"/>
              <a:gd name="connsiteY1" fmla="*/ 5085526 h 5152491"/>
              <a:gd name="connsiteX2" fmla="*/ 6412066 w 14474181"/>
              <a:gd name="connsiteY2" fmla="*/ 2575408 h 5152491"/>
              <a:gd name="connsiteX3" fmla="*/ 10625478 w 14474181"/>
              <a:gd name="connsiteY3" fmla="*/ 2001667 h 5152491"/>
              <a:gd name="connsiteX4" fmla="*/ 13422466 w 14474181"/>
              <a:gd name="connsiteY4" fmla="*/ 3149150 h 5152491"/>
              <a:gd name="connsiteX5" fmla="*/ 13350749 w 14474181"/>
              <a:gd name="connsiteY5" fmla="*/ 208726 h 5152491"/>
              <a:gd name="connsiteX6" fmla="*/ 29196 w 14474181"/>
              <a:gd name="connsiteY6" fmla="*/ 244585 h 5152491"/>
              <a:gd name="connsiteX7" fmla="*/ 11266 w 14474181"/>
              <a:gd name="connsiteY7" fmla="*/ 4063550 h 5152491"/>
              <a:gd name="connsiteX0" fmla="*/ 11266 w 14474181"/>
              <a:gd name="connsiteY0" fmla="*/ 4063550 h 5152491"/>
              <a:gd name="connsiteX1" fmla="*/ 3077196 w 14474181"/>
              <a:gd name="connsiteY1" fmla="*/ 5085526 h 5152491"/>
              <a:gd name="connsiteX2" fmla="*/ 6412066 w 14474181"/>
              <a:gd name="connsiteY2" fmla="*/ 2575408 h 5152491"/>
              <a:gd name="connsiteX3" fmla="*/ 10625478 w 14474181"/>
              <a:gd name="connsiteY3" fmla="*/ 2001667 h 5152491"/>
              <a:gd name="connsiteX4" fmla="*/ 13422466 w 14474181"/>
              <a:gd name="connsiteY4" fmla="*/ 3149150 h 5152491"/>
              <a:gd name="connsiteX5" fmla="*/ 13350749 w 14474181"/>
              <a:gd name="connsiteY5" fmla="*/ 208726 h 5152491"/>
              <a:gd name="connsiteX6" fmla="*/ 29196 w 14474181"/>
              <a:gd name="connsiteY6" fmla="*/ 244585 h 5152491"/>
              <a:gd name="connsiteX7" fmla="*/ 11266 w 14474181"/>
              <a:gd name="connsiteY7" fmla="*/ 4063550 h 5152491"/>
              <a:gd name="connsiteX0" fmla="*/ 11266 w 14474181"/>
              <a:gd name="connsiteY0" fmla="*/ 3866140 h 4955081"/>
              <a:gd name="connsiteX1" fmla="*/ 3077196 w 14474181"/>
              <a:gd name="connsiteY1" fmla="*/ 4888116 h 4955081"/>
              <a:gd name="connsiteX2" fmla="*/ 6412066 w 14474181"/>
              <a:gd name="connsiteY2" fmla="*/ 2377998 h 4955081"/>
              <a:gd name="connsiteX3" fmla="*/ 10625478 w 14474181"/>
              <a:gd name="connsiteY3" fmla="*/ 1804257 h 4955081"/>
              <a:gd name="connsiteX4" fmla="*/ 13422466 w 14474181"/>
              <a:gd name="connsiteY4" fmla="*/ 2951740 h 4955081"/>
              <a:gd name="connsiteX5" fmla="*/ 13350749 w 14474181"/>
              <a:gd name="connsiteY5" fmla="*/ 11316 h 4955081"/>
              <a:gd name="connsiteX6" fmla="*/ 29196 w 14474181"/>
              <a:gd name="connsiteY6" fmla="*/ 47175 h 4955081"/>
              <a:gd name="connsiteX7" fmla="*/ 11266 w 14474181"/>
              <a:gd name="connsiteY7" fmla="*/ 3866140 h 4955081"/>
              <a:gd name="connsiteX0" fmla="*/ 11266 w 14474181"/>
              <a:gd name="connsiteY0" fmla="*/ 3854824 h 4943765"/>
              <a:gd name="connsiteX1" fmla="*/ 3077196 w 14474181"/>
              <a:gd name="connsiteY1" fmla="*/ 4876800 h 4943765"/>
              <a:gd name="connsiteX2" fmla="*/ 6412066 w 14474181"/>
              <a:gd name="connsiteY2" fmla="*/ 2366682 h 4943765"/>
              <a:gd name="connsiteX3" fmla="*/ 10625478 w 14474181"/>
              <a:gd name="connsiteY3" fmla="*/ 1792941 h 4943765"/>
              <a:gd name="connsiteX4" fmla="*/ 13422466 w 14474181"/>
              <a:gd name="connsiteY4" fmla="*/ 2940424 h 4943765"/>
              <a:gd name="connsiteX5" fmla="*/ 13350749 w 14474181"/>
              <a:gd name="connsiteY5" fmla="*/ 0 h 4943765"/>
              <a:gd name="connsiteX6" fmla="*/ 29196 w 14474181"/>
              <a:gd name="connsiteY6" fmla="*/ 35859 h 4943765"/>
              <a:gd name="connsiteX7" fmla="*/ 11266 w 14474181"/>
              <a:gd name="connsiteY7" fmla="*/ 3854824 h 4943765"/>
              <a:gd name="connsiteX0" fmla="*/ 11266 w 14240571"/>
              <a:gd name="connsiteY0" fmla="*/ 3854824 h 4943765"/>
              <a:gd name="connsiteX1" fmla="*/ 3077196 w 14240571"/>
              <a:gd name="connsiteY1" fmla="*/ 4876800 h 4943765"/>
              <a:gd name="connsiteX2" fmla="*/ 6412066 w 14240571"/>
              <a:gd name="connsiteY2" fmla="*/ 2366682 h 4943765"/>
              <a:gd name="connsiteX3" fmla="*/ 10625478 w 14240571"/>
              <a:gd name="connsiteY3" fmla="*/ 1792941 h 4943765"/>
              <a:gd name="connsiteX4" fmla="*/ 13422466 w 14240571"/>
              <a:gd name="connsiteY4" fmla="*/ 2940424 h 4943765"/>
              <a:gd name="connsiteX5" fmla="*/ 13017714 w 14240571"/>
              <a:gd name="connsiteY5" fmla="*/ 0 h 4943765"/>
              <a:gd name="connsiteX6" fmla="*/ 29196 w 14240571"/>
              <a:gd name="connsiteY6" fmla="*/ 35859 h 4943765"/>
              <a:gd name="connsiteX7" fmla="*/ 11266 w 14240571"/>
              <a:gd name="connsiteY7" fmla="*/ 3854824 h 4943765"/>
              <a:gd name="connsiteX0" fmla="*/ 11266 w 14240571"/>
              <a:gd name="connsiteY0" fmla="*/ 3854824 h 4943765"/>
              <a:gd name="connsiteX1" fmla="*/ 3077196 w 14240571"/>
              <a:gd name="connsiteY1" fmla="*/ 4876800 h 4943765"/>
              <a:gd name="connsiteX2" fmla="*/ 6412066 w 14240571"/>
              <a:gd name="connsiteY2" fmla="*/ 2366682 h 4943765"/>
              <a:gd name="connsiteX3" fmla="*/ 10625478 w 14240571"/>
              <a:gd name="connsiteY3" fmla="*/ 1792941 h 4943765"/>
              <a:gd name="connsiteX4" fmla="*/ 13422466 w 14240571"/>
              <a:gd name="connsiteY4" fmla="*/ 2940424 h 4943765"/>
              <a:gd name="connsiteX5" fmla="*/ 13017714 w 14240571"/>
              <a:gd name="connsiteY5" fmla="*/ 0 h 4943765"/>
              <a:gd name="connsiteX6" fmla="*/ 29196 w 14240571"/>
              <a:gd name="connsiteY6" fmla="*/ 35859 h 4943765"/>
              <a:gd name="connsiteX7" fmla="*/ 11266 w 14240571"/>
              <a:gd name="connsiteY7" fmla="*/ 3854824 h 4943765"/>
              <a:gd name="connsiteX0" fmla="*/ 11266 w 13533806"/>
              <a:gd name="connsiteY0" fmla="*/ 3854824 h 4943765"/>
              <a:gd name="connsiteX1" fmla="*/ 3077196 w 13533806"/>
              <a:gd name="connsiteY1" fmla="*/ 4876800 h 4943765"/>
              <a:gd name="connsiteX2" fmla="*/ 6412066 w 13533806"/>
              <a:gd name="connsiteY2" fmla="*/ 2366682 h 4943765"/>
              <a:gd name="connsiteX3" fmla="*/ 10625478 w 13533806"/>
              <a:gd name="connsiteY3" fmla="*/ 1792941 h 4943765"/>
              <a:gd name="connsiteX4" fmla="*/ 13422466 w 13533806"/>
              <a:gd name="connsiteY4" fmla="*/ 2940424 h 4943765"/>
              <a:gd name="connsiteX5" fmla="*/ 13017714 w 13533806"/>
              <a:gd name="connsiteY5" fmla="*/ 0 h 4943765"/>
              <a:gd name="connsiteX6" fmla="*/ 29196 w 13533806"/>
              <a:gd name="connsiteY6" fmla="*/ 35859 h 4943765"/>
              <a:gd name="connsiteX7" fmla="*/ 11266 w 13533806"/>
              <a:gd name="connsiteY7" fmla="*/ 3854824 h 4943765"/>
              <a:gd name="connsiteX0" fmla="*/ 11266 w 13430220"/>
              <a:gd name="connsiteY0" fmla="*/ 3854824 h 4943765"/>
              <a:gd name="connsiteX1" fmla="*/ 3077196 w 13430220"/>
              <a:gd name="connsiteY1" fmla="*/ 4876800 h 4943765"/>
              <a:gd name="connsiteX2" fmla="*/ 6412066 w 13430220"/>
              <a:gd name="connsiteY2" fmla="*/ 2366682 h 4943765"/>
              <a:gd name="connsiteX3" fmla="*/ 10625478 w 13430220"/>
              <a:gd name="connsiteY3" fmla="*/ 1792941 h 4943765"/>
              <a:gd name="connsiteX4" fmla="*/ 13422466 w 13430220"/>
              <a:gd name="connsiteY4" fmla="*/ 2940424 h 4943765"/>
              <a:gd name="connsiteX5" fmla="*/ 13017714 w 13430220"/>
              <a:gd name="connsiteY5" fmla="*/ 0 h 4943765"/>
              <a:gd name="connsiteX6" fmla="*/ 29196 w 13430220"/>
              <a:gd name="connsiteY6" fmla="*/ 35859 h 4943765"/>
              <a:gd name="connsiteX7" fmla="*/ 11266 w 13430220"/>
              <a:gd name="connsiteY7" fmla="*/ 3854824 h 4943765"/>
              <a:gd name="connsiteX0" fmla="*/ 11266 w 13047532"/>
              <a:gd name="connsiteY0" fmla="*/ 3854824 h 4943765"/>
              <a:gd name="connsiteX1" fmla="*/ 3077196 w 13047532"/>
              <a:gd name="connsiteY1" fmla="*/ 4876800 h 4943765"/>
              <a:gd name="connsiteX2" fmla="*/ 6412066 w 13047532"/>
              <a:gd name="connsiteY2" fmla="*/ 2366682 h 4943765"/>
              <a:gd name="connsiteX3" fmla="*/ 10625478 w 13047532"/>
              <a:gd name="connsiteY3" fmla="*/ 1792941 h 4943765"/>
              <a:gd name="connsiteX4" fmla="*/ 13038194 w 13047532"/>
              <a:gd name="connsiteY4" fmla="*/ 2940424 h 4943765"/>
              <a:gd name="connsiteX5" fmla="*/ 13017714 w 13047532"/>
              <a:gd name="connsiteY5" fmla="*/ 0 h 4943765"/>
              <a:gd name="connsiteX6" fmla="*/ 29196 w 13047532"/>
              <a:gd name="connsiteY6" fmla="*/ 35859 h 4943765"/>
              <a:gd name="connsiteX7" fmla="*/ 11266 w 13047532"/>
              <a:gd name="connsiteY7" fmla="*/ 3854824 h 4943765"/>
              <a:gd name="connsiteX0" fmla="*/ 11266 w 13038265"/>
              <a:gd name="connsiteY0" fmla="*/ 3854824 h 4943765"/>
              <a:gd name="connsiteX1" fmla="*/ 3077196 w 13038265"/>
              <a:gd name="connsiteY1" fmla="*/ 4876800 h 4943765"/>
              <a:gd name="connsiteX2" fmla="*/ 6412066 w 13038265"/>
              <a:gd name="connsiteY2" fmla="*/ 2366682 h 4943765"/>
              <a:gd name="connsiteX3" fmla="*/ 10625478 w 13038265"/>
              <a:gd name="connsiteY3" fmla="*/ 1792941 h 4943765"/>
              <a:gd name="connsiteX4" fmla="*/ 13038194 w 13038265"/>
              <a:gd name="connsiteY4" fmla="*/ 2940424 h 4943765"/>
              <a:gd name="connsiteX5" fmla="*/ 13017714 w 13038265"/>
              <a:gd name="connsiteY5" fmla="*/ 0 h 4943765"/>
              <a:gd name="connsiteX6" fmla="*/ 29196 w 13038265"/>
              <a:gd name="connsiteY6" fmla="*/ 35859 h 4943765"/>
              <a:gd name="connsiteX7" fmla="*/ 11266 w 13038265"/>
              <a:gd name="connsiteY7" fmla="*/ 3854824 h 4943765"/>
              <a:gd name="connsiteX0" fmla="*/ 11266 w 13038264"/>
              <a:gd name="connsiteY0" fmla="*/ 3854824 h 4961814"/>
              <a:gd name="connsiteX1" fmla="*/ 3077196 w 13038264"/>
              <a:gd name="connsiteY1" fmla="*/ 4876800 h 4961814"/>
              <a:gd name="connsiteX2" fmla="*/ 6424391 w 13038264"/>
              <a:gd name="connsiteY2" fmla="*/ 2076649 h 4961814"/>
              <a:gd name="connsiteX3" fmla="*/ 10625478 w 13038264"/>
              <a:gd name="connsiteY3" fmla="*/ 1792941 h 4961814"/>
              <a:gd name="connsiteX4" fmla="*/ 13038194 w 13038264"/>
              <a:gd name="connsiteY4" fmla="*/ 2940424 h 4961814"/>
              <a:gd name="connsiteX5" fmla="*/ 13017714 w 13038264"/>
              <a:gd name="connsiteY5" fmla="*/ 0 h 4961814"/>
              <a:gd name="connsiteX6" fmla="*/ 29196 w 13038264"/>
              <a:gd name="connsiteY6" fmla="*/ 35859 h 4961814"/>
              <a:gd name="connsiteX7" fmla="*/ 11266 w 13038264"/>
              <a:gd name="connsiteY7" fmla="*/ 3854824 h 4961814"/>
              <a:gd name="connsiteX0" fmla="*/ 11266 w 13209143"/>
              <a:gd name="connsiteY0" fmla="*/ 3854824 h 4961814"/>
              <a:gd name="connsiteX1" fmla="*/ 3077196 w 13209143"/>
              <a:gd name="connsiteY1" fmla="*/ 4876800 h 4961814"/>
              <a:gd name="connsiteX2" fmla="*/ 6424391 w 13209143"/>
              <a:gd name="connsiteY2" fmla="*/ 2076649 h 4961814"/>
              <a:gd name="connsiteX3" fmla="*/ 10650129 w 13209143"/>
              <a:gd name="connsiteY3" fmla="*/ 1917241 h 4961814"/>
              <a:gd name="connsiteX4" fmla="*/ 13038194 w 13209143"/>
              <a:gd name="connsiteY4" fmla="*/ 2940424 h 4961814"/>
              <a:gd name="connsiteX5" fmla="*/ 13017714 w 13209143"/>
              <a:gd name="connsiteY5" fmla="*/ 0 h 4961814"/>
              <a:gd name="connsiteX6" fmla="*/ 29196 w 13209143"/>
              <a:gd name="connsiteY6" fmla="*/ 35859 h 4961814"/>
              <a:gd name="connsiteX7" fmla="*/ 11266 w 13209143"/>
              <a:gd name="connsiteY7" fmla="*/ 3854824 h 4961814"/>
              <a:gd name="connsiteX0" fmla="*/ 11266 w 13209143"/>
              <a:gd name="connsiteY0" fmla="*/ 3854824 h 4961814"/>
              <a:gd name="connsiteX1" fmla="*/ 3077196 w 13209143"/>
              <a:gd name="connsiteY1" fmla="*/ 4876800 h 4961814"/>
              <a:gd name="connsiteX2" fmla="*/ 6424391 w 13209143"/>
              <a:gd name="connsiteY2" fmla="*/ 2076649 h 4961814"/>
              <a:gd name="connsiteX3" fmla="*/ 10650129 w 13209143"/>
              <a:gd name="connsiteY3" fmla="*/ 1917241 h 4961814"/>
              <a:gd name="connsiteX4" fmla="*/ 13038194 w 13209143"/>
              <a:gd name="connsiteY4" fmla="*/ 2940424 h 4961814"/>
              <a:gd name="connsiteX5" fmla="*/ 13017714 w 13209143"/>
              <a:gd name="connsiteY5" fmla="*/ 0 h 4961814"/>
              <a:gd name="connsiteX6" fmla="*/ 29196 w 13209143"/>
              <a:gd name="connsiteY6" fmla="*/ 35859 h 4961814"/>
              <a:gd name="connsiteX7" fmla="*/ 11266 w 13209143"/>
              <a:gd name="connsiteY7" fmla="*/ 3854824 h 4961814"/>
              <a:gd name="connsiteX0" fmla="*/ 11266 w 13041262"/>
              <a:gd name="connsiteY0" fmla="*/ 3854824 h 4961814"/>
              <a:gd name="connsiteX1" fmla="*/ 3077196 w 13041262"/>
              <a:gd name="connsiteY1" fmla="*/ 4876800 h 4961814"/>
              <a:gd name="connsiteX2" fmla="*/ 6424391 w 13041262"/>
              <a:gd name="connsiteY2" fmla="*/ 2076649 h 4961814"/>
              <a:gd name="connsiteX3" fmla="*/ 10650129 w 13041262"/>
              <a:gd name="connsiteY3" fmla="*/ 1917241 h 4961814"/>
              <a:gd name="connsiteX4" fmla="*/ 13038194 w 13041262"/>
              <a:gd name="connsiteY4" fmla="*/ 2940424 h 4961814"/>
              <a:gd name="connsiteX5" fmla="*/ 13017714 w 13041262"/>
              <a:gd name="connsiteY5" fmla="*/ 0 h 4961814"/>
              <a:gd name="connsiteX6" fmla="*/ 29196 w 13041262"/>
              <a:gd name="connsiteY6" fmla="*/ 35859 h 4961814"/>
              <a:gd name="connsiteX7" fmla="*/ 11266 w 13041262"/>
              <a:gd name="connsiteY7" fmla="*/ 3854824 h 4961814"/>
              <a:gd name="connsiteX0" fmla="*/ 11266 w 13038194"/>
              <a:gd name="connsiteY0" fmla="*/ 3854824 h 4961814"/>
              <a:gd name="connsiteX1" fmla="*/ 3077196 w 13038194"/>
              <a:gd name="connsiteY1" fmla="*/ 4876800 h 4961814"/>
              <a:gd name="connsiteX2" fmla="*/ 6424391 w 13038194"/>
              <a:gd name="connsiteY2" fmla="*/ 2076649 h 4961814"/>
              <a:gd name="connsiteX3" fmla="*/ 10650129 w 13038194"/>
              <a:gd name="connsiteY3" fmla="*/ 1917241 h 4961814"/>
              <a:gd name="connsiteX4" fmla="*/ 13038194 w 13038194"/>
              <a:gd name="connsiteY4" fmla="*/ 2940424 h 4961814"/>
              <a:gd name="connsiteX5" fmla="*/ 13017714 w 13038194"/>
              <a:gd name="connsiteY5" fmla="*/ 0 h 4961814"/>
              <a:gd name="connsiteX6" fmla="*/ 29196 w 13038194"/>
              <a:gd name="connsiteY6" fmla="*/ 35859 h 4961814"/>
              <a:gd name="connsiteX7" fmla="*/ 11266 w 13038194"/>
              <a:gd name="connsiteY7" fmla="*/ 3854824 h 496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38194" h="4961814">
                <a:moveTo>
                  <a:pt x="11266" y="3854824"/>
                </a:moveTo>
                <a:cubicBezTo>
                  <a:pt x="519266" y="4661648"/>
                  <a:pt x="2008342" y="5173162"/>
                  <a:pt x="3077196" y="4876800"/>
                </a:cubicBezTo>
                <a:cubicBezTo>
                  <a:pt x="4146050" y="4580438"/>
                  <a:pt x="5162236" y="2569909"/>
                  <a:pt x="6424391" y="2076649"/>
                </a:cubicBezTo>
                <a:cubicBezTo>
                  <a:pt x="7686546" y="1583389"/>
                  <a:pt x="9535503" y="1638621"/>
                  <a:pt x="10650129" y="1917241"/>
                </a:cubicBezTo>
                <a:cubicBezTo>
                  <a:pt x="11764755" y="2195861"/>
                  <a:pt x="13038015" y="3477488"/>
                  <a:pt x="13038194" y="2940424"/>
                </a:cubicBezTo>
                <a:cubicBezTo>
                  <a:pt x="13038373" y="2403360"/>
                  <a:pt x="13021159" y="1936376"/>
                  <a:pt x="13017714" y="0"/>
                </a:cubicBezTo>
                <a:lnTo>
                  <a:pt x="29196" y="35859"/>
                </a:lnTo>
                <a:cubicBezTo>
                  <a:pt x="-18616" y="2055905"/>
                  <a:pt x="5290" y="2384612"/>
                  <a:pt x="11266" y="38548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DZ"/>
          </a:p>
        </p:txBody>
      </p:sp>
      <p:sp>
        <p:nvSpPr>
          <p:cNvPr id="22" name="Forme libre : forme 21">
            <a:extLst>
              <a:ext uri="{FF2B5EF4-FFF2-40B4-BE49-F238E27FC236}">
                <a16:creationId xmlns:a16="http://schemas.microsoft.com/office/drawing/2014/main" id="{C7F482A2-A248-4AF8-B37B-14CB49DB6960}"/>
              </a:ext>
            </a:extLst>
          </p:cNvPr>
          <p:cNvSpPr/>
          <p:nvPr/>
        </p:nvSpPr>
        <p:spPr>
          <a:xfrm rot="10800000">
            <a:off x="0" y="3154680"/>
            <a:ext cx="12192000" cy="3672264"/>
          </a:xfrm>
          <a:custGeom>
            <a:avLst/>
            <a:gdLst>
              <a:gd name="connsiteX0" fmla="*/ 1096076 w 15558991"/>
              <a:gd name="connsiteY0" fmla="*/ 4258817 h 5347758"/>
              <a:gd name="connsiteX1" fmla="*/ 4162006 w 15558991"/>
              <a:gd name="connsiteY1" fmla="*/ 5280793 h 5347758"/>
              <a:gd name="connsiteX2" fmla="*/ 7496876 w 15558991"/>
              <a:gd name="connsiteY2" fmla="*/ 2770675 h 5347758"/>
              <a:gd name="connsiteX3" fmla="*/ 11710288 w 15558991"/>
              <a:gd name="connsiteY3" fmla="*/ 2196934 h 5347758"/>
              <a:gd name="connsiteX4" fmla="*/ 14507276 w 15558991"/>
              <a:gd name="connsiteY4" fmla="*/ 3344417 h 5347758"/>
              <a:gd name="connsiteX5" fmla="*/ 14435559 w 15558991"/>
              <a:gd name="connsiteY5" fmla="*/ 403993 h 5347758"/>
              <a:gd name="connsiteX6" fmla="*/ 1114006 w 15558991"/>
              <a:gd name="connsiteY6" fmla="*/ 439852 h 5347758"/>
              <a:gd name="connsiteX7" fmla="*/ 1096076 w 15558991"/>
              <a:gd name="connsiteY7" fmla="*/ 4258817 h 5347758"/>
              <a:gd name="connsiteX0" fmla="*/ 1096076 w 15558991"/>
              <a:gd name="connsiteY0" fmla="*/ 4258817 h 5347758"/>
              <a:gd name="connsiteX1" fmla="*/ 4162006 w 15558991"/>
              <a:gd name="connsiteY1" fmla="*/ 5280793 h 5347758"/>
              <a:gd name="connsiteX2" fmla="*/ 7496876 w 15558991"/>
              <a:gd name="connsiteY2" fmla="*/ 2770675 h 5347758"/>
              <a:gd name="connsiteX3" fmla="*/ 11710288 w 15558991"/>
              <a:gd name="connsiteY3" fmla="*/ 2196934 h 5347758"/>
              <a:gd name="connsiteX4" fmla="*/ 14507276 w 15558991"/>
              <a:gd name="connsiteY4" fmla="*/ 3344417 h 5347758"/>
              <a:gd name="connsiteX5" fmla="*/ 14435559 w 15558991"/>
              <a:gd name="connsiteY5" fmla="*/ 403993 h 5347758"/>
              <a:gd name="connsiteX6" fmla="*/ 1114006 w 15558991"/>
              <a:gd name="connsiteY6" fmla="*/ 439852 h 5347758"/>
              <a:gd name="connsiteX7" fmla="*/ 1096076 w 15558991"/>
              <a:gd name="connsiteY7" fmla="*/ 4258817 h 5347758"/>
              <a:gd name="connsiteX0" fmla="*/ 973535 w 15436450"/>
              <a:gd name="connsiteY0" fmla="*/ 4258817 h 5347758"/>
              <a:gd name="connsiteX1" fmla="*/ 4039465 w 15436450"/>
              <a:gd name="connsiteY1" fmla="*/ 5280793 h 5347758"/>
              <a:gd name="connsiteX2" fmla="*/ 7374335 w 15436450"/>
              <a:gd name="connsiteY2" fmla="*/ 2770675 h 5347758"/>
              <a:gd name="connsiteX3" fmla="*/ 11587747 w 15436450"/>
              <a:gd name="connsiteY3" fmla="*/ 2196934 h 5347758"/>
              <a:gd name="connsiteX4" fmla="*/ 14384735 w 15436450"/>
              <a:gd name="connsiteY4" fmla="*/ 3344417 h 5347758"/>
              <a:gd name="connsiteX5" fmla="*/ 14313018 w 15436450"/>
              <a:gd name="connsiteY5" fmla="*/ 403993 h 5347758"/>
              <a:gd name="connsiteX6" fmla="*/ 991465 w 15436450"/>
              <a:gd name="connsiteY6" fmla="*/ 439852 h 5347758"/>
              <a:gd name="connsiteX7" fmla="*/ 973535 w 15436450"/>
              <a:gd name="connsiteY7" fmla="*/ 4258817 h 5347758"/>
              <a:gd name="connsiteX0" fmla="*/ 973535 w 15436450"/>
              <a:gd name="connsiteY0" fmla="*/ 4258817 h 5347758"/>
              <a:gd name="connsiteX1" fmla="*/ 4039465 w 15436450"/>
              <a:gd name="connsiteY1" fmla="*/ 5280793 h 5347758"/>
              <a:gd name="connsiteX2" fmla="*/ 7374335 w 15436450"/>
              <a:gd name="connsiteY2" fmla="*/ 2770675 h 5347758"/>
              <a:gd name="connsiteX3" fmla="*/ 11587747 w 15436450"/>
              <a:gd name="connsiteY3" fmla="*/ 2196934 h 5347758"/>
              <a:gd name="connsiteX4" fmla="*/ 14384735 w 15436450"/>
              <a:gd name="connsiteY4" fmla="*/ 3344417 h 5347758"/>
              <a:gd name="connsiteX5" fmla="*/ 14313018 w 15436450"/>
              <a:gd name="connsiteY5" fmla="*/ 403993 h 5347758"/>
              <a:gd name="connsiteX6" fmla="*/ 991465 w 15436450"/>
              <a:gd name="connsiteY6" fmla="*/ 439852 h 5347758"/>
              <a:gd name="connsiteX7" fmla="*/ 973535 w 15436450"/>
              <a:gd name="connsiteY7" fmla="*/ 4258817 h 5347758"/>
              <a:gd name="connsiteX0" fmla="*/ 11266 w 14474181"/>
              <a:gd name="connsiteY0" fmla="*/ 4258817 h 5347758"/>
              <a:gd name="connsiteX1" fmla="*/ 3077196 w 14474181"/>
              <a:gd name="connsiteY1" fmla="*/ 5280793 h 5347758"/>
              <a:gd name="connsiteX2" fmla="*/ 6412066 w 14474181"/>
              <a:gd name="connsiteY2" fmla="*/ 2770675 h 5347758"/>
              <a:gd name="connsiteX3" fmla="*/ 10625478 w 14474181"/>
              <a:gd name="connsiteY3" fmla="*/ 2196934 h 5347758"/>
              <a:gd name="connsiteX4" fmla="*/ 13422466 w 14474181"/>
              <a:gd name="connsiteY4" fmla="*/ 3344417 h 5347758"/>
              <a:gd name="connsiteX5" fmla="*/ 13350749 w 14474181"/>
              <a:gd name="connsiteY5" fmla="*/ 403993 h 5347758"/>
              <a:gd name="connsiteX6" fmla="*/ 29196 w 14474181"/>
              <a:gd name="connsiteY6" fmla="*/ 439852 h 5347758"/>
              <a:gd name="connsiteX7" fmla="*/ 11266 w 14474181"/>
              <a:gd name="connsiteY7" fmla="*/ 4258817 h 5347758"/>
              <a:gd name="connsiteX0" fmla="*/ 11266 w 14474181"/>
              <a:gd name="connsiteY0" fmla="*/ 4063550 h 5152491"/>
              <a:gd name="connsiteX1" fmla="*/ 3077196 w 14474181"/>
              <a:gd name="connsiteY1" fmla="*/ 5085526 h 5152491"/>
              <a:gd name="connsiteX2" fmla="*/ 6412066 w 14474181"/>
              <a:gd name="connsiteY2" fmla="*/ 2575408 h 5152491"/>
              <a:gd name="connsiteX3" fmla="*/ 10625478 w 14474181"/>
              <a:gd name="connsiteY3" fmla="*/ 2001667 h 5152491"/>
              <a:gd name="connsiteX4" fmla="*/ 13422466 w 14474181"/>
              <a:gd name="connsiteY4" fmla="*/ 3149150 h 5152491"/>
              <a:gd name="connsiteX5" fmla="*/ 13350749 w 14474181"/>
              <a:gd name="connsiteY5" fmla="*/ 208726 h 5152491"/>
              <a:gd name="connsiteX6" fmla="*/ 29196 w 14474181"/>
              <a:gd name="connsiteY6" fmla="*/ 244585 h 5152491"/>
              <a:gd name="connsiteX7" fmla="*/ 11266 w 14474181"/>
              <a:gd name="connsiteY7" fmla="*/ 4063550 h 5152491"/>
              <a:gd name="connsiteX0" fmla="*/ 11266 w 14474181"/>
              <a:gd name="connsiteY0" fmla="*/ 4063550 h 5152491"/>
              <a:gd name="connsiteX1" fmla="*/ 3077196 w 14474181"/>
              <a:gd name="connsiteY1" fmla="*/ 5085526 h 5152491"/>
              <a:gd name="connsiteX2" fmla="*/ 6412066 w 14474181"/>
              <a:gd name="connsiteY2" fmla="*/ 2575408 h 5152491"/>
              <a:gd name="connsiteX3" fmla="*/ 10625478 w 14474181"/>
              <a:gd name="connsiteY3" fmla="*/ 2001667 h 5152491"/>
              <a:gd name="connsiteX4" fmla="*/ 13422466 w 14474181"/>
              <a:gd name="connsiteY4" fmla="*/ 3149150 h 5152491"/>
              <a:gd name="connsiteX5" fmla="*/ 13350749 w 14474181"/>
              <a:gd name="connsiteY5" fmla="*/ 208726 h 5152491"/>
              <a:gd name="connsiteX6" fmla="*/ 29196 w 14474181"/>
              <a:gd name="connsiteY6" fmla="*/ 244585 h 5152491"/>
              <a:gd name="connsiteX7" fmla="*/ 11266 w 14474181"/>
              <a:gd name="connsiteY7" fmla="*/ 4063550 h 5152491"/>
              <a:gd name="connsiteX0" fmla="*/ 11266 w 14474181"/>
              <a:gd name="connsiteY0" fmla="*/ 3866140 h 4955081"/>
              <a:gd name="connsiteX1" fmla="*/ 3077196 w 14474181"/>
              <a:gd name="connsiteY1" fmla="*/ 4888116 h 4955081"/>
              <a:gd name="connsiteX2" fmla="*/ 6412066 w 14474181"/>
              <a:gd name="connsiteY2" fmla="*/ 2377998 h 4955081"/>
              <a:gd name="connsiteX3" fmla="*/ 10625478 w 14474181"/>
              <a:gd name="connsiteY3" fmla="*/ 1804257 h 4955081"/>
              <a:gd name="connsiteX4" fmla="*/ 13422466 w 14474181"/>
              <a:gd name="connsiteY4" fmla="*/ 2951740 h 4955081"/>
              <a:gd name="connsiteX5" fmla="*/ 13350749 w 14474181"/>
              <a:gd name="connsiteY5" fmla="*/ 11316 h 4955081"/>
              <a:gd name="connsiteX6" fmla="*/ 29196 w 14474181"/>
              <a:gd name="connsiteY6" fmla="*/ 47175 h 4955081"/>
              <a:gd name="connsiteX7" fmla="*/ 11266 w 14474181"/>
              <a:gd name="connsiteY7" fmla="*/ 3866140 h 4955081"/>
              <a:gd name="connsiteX0" fmla="*/ 11266 w 14474181"/>
              <a:gd name="connsiteY0" fmla="*/ 3854824 h 4943765"/>
              <a:gd name="connsiteX1" fmla="*/ 3077196 w 14474181"/>
              <a:gd name="connsiteY1" fmla="*/ 4876800 h 4943765"/>
              <a:gd name="connsiteX2" fmla="*/ 6412066 w 14474181"/>
              <a:gd name="connsiteY2" fmla="*/ 2366682 h 4943765"/>
              <a:gd name="connsiteX3" fmla="*/ 10625478 w 14474181"/>
              <a:gd name="connsiteY3" fmla="*/ 1792941 h 4943765"/>
              <a:gd name="connsiteX4" fmla="*/ 13422466 w 14474181"/>
              <a:gd name="connsiteY4" fmla="*/ 2940424 h 4943765"/>
              <a:gd name="connsiteX5" fmla="*/ 13350749 w 14474181"/>
              <a:gd name="connsiteY5" fmla="*/ 0 h 4943765"/>
              <a:gd name="connsiteX6" fmla="*/ 29196 w 14474181"/>
              <a:gd name="connsiteY6" fmla="*/ 35859 h 4943765"/>
              <a:gd name="connsiteX7" fmla="*/ 11266 w 14474181"/>
              <a:gd name="connsiteY7" fmla="*/ 3854824 h 4943765"/>
              <a:gd name="connsiteX0" fmla="*/ 11266 w 14240571"/>
              <a:gd name="connsiteY0" fmla="*/ 3854824 h 4943765"/>
              <a:gd name="connsiteX1" fmla="*/ 3077196 w 14240571"/>
              <a:gd name="connsiteY1" fmla="*/ 4876800 h 4943765"/>
              <a:gd name="connsiteX2" fmla="*/ 6412066 w 14240571"/>
              <a:gd name="connsiteY2" fmla="*/ 2366682 h 4943765"/>
              <a:gd name="connsiteX3" fmla="*/ 10625478 w 14240571"/>
              <a:gd name="connsiteY3" fmla="*/ 1792941 h 4943765"/>
              <a:gd name="connsiteX4" fmla="*/ 13422466 w 14240571"/>
              <a:gd name="connsiteY4" fmla="*/ 2940424 h 4943765"/>
              <a:gd name="connsiteX5" fmla="*/ 13017714 w 14240571"/>
              <a:gd name="connsiteY5" fmla="*/ 0 h 4943765"/>
              <a:gd name="connsiteX6" fmla="*/ 29196 w 14240571"/>
              <a:gd name="connsiteY6" fmla="*/ 35859 h 4943765"/>
              <a:gd name="connsiteX7" fmla="*/ 11266 w 14240571"/>
              <a:gd name="connsiteY7" fmla="*/ 3854824 h 4943765"/>
              <a:gd name="connsiteX0" fmla="*/ 11266 w 14240571"/>
              <a:gd name="connsiteY0" fmla="*/ 3854824 h 4943765"/>
              <a:gd name="connsiteX1" fmla="*/ 3077196 w 14240571"/>
              <a:gd name="connsiteY1" fmla="*/ 4876800 h 4943765"/>
              <a:gd name="connsiteX2" fmla="*/ 6412066 w 14240571"/>
              <a:gd name="connsiteY2" fmla="*/ 2366682 h 4943765"/>
              <a:gd name="connsiteX3" fmla="*/ 10625478 w 14240571"/>
              <a:gd name="connsiteY3" fmla="*/ 1792941 h 4943765"/>
              <a:gd name="connsiteX4" fmla="*/ 13422466 w 14240571"/>
              <a:gd name="connsiteY4" fmla="*/ 2940424 h 4943765"/>
              <a:gd name="connsiteX5" fmla="*/ 13017714 w 14240571"/>
              <a:gd name="connsiteY5" fmla="*/ 0 h 4943765"/>
              <a:gd name="connsiteX6" fmla="*/ 29196 w 14240571"/>
              <a:gd name="connsiteY6" fmla="*/ 35859 h 4943765"/>
              <a:gd name="connsiteX7" fmla="*/ 11266 w 14240571"/>
              <a:gd name="connsiteY7" fmla="*/ 3854824 h 4943765"/>
              <a:gd name="connsiteX0" fmla="*/ 11266 w 13533806"/>
              <a:gd name="connsiteY0" fmla="*/ 3854824 h 4943765"/>
              <a:gd name="connsiteX1" fmla="*/ 3077196 w 13533806"/>
              <a:gd name="connsiteY1" fmla="*/ 4876800 h 4943765"/>
              <a:gd name="connsiteX2" fmla="*/ 6412066 w 13533806"/>
              <a:gd name="connsiteY2" fmla="*/ 2366682 h 4943765"/>
              <a:gd name="connsiteX3" fmla="*/ 10625478 w 13533806"/>
              <a:gd name="connsiteY3" fmla="*/ 1792941 h 4943765"/>
              <a:gd name="connsiteX4" fmla="*/ 13422466 w 13533806"/>
              <a:gd name="connsiteY4" fmla="*/ 2940424 h 4943765"/>
              <a:gd name="connsiteX5" fmla="*/ 13017714 w 13533806"/>
              <a:gd name="connsiteY5" fmla="*/ 0 h 4943765"/>
              <a:gd name="connsiteX6" fmla="*/ 29196 w 13533806"/>
              <a:gd name="connsiteY6" fmla="*/ 35859 h 4943765"/>
              <a:gd name="connsiteX7" fmla="*/ 11266 w 13533806"/>
              <a:gd name="connsiteY7" fmla="*/ 3854824 h 4943765"/>
              <a:gd name="connsiteX0" fmla="*/ 11266 w 13430220"/>
              <a:gd name="connsiteY0" fmla="*/ 3854824 h 4943765"/>
              <a:gd name="connsiteX1" fmla="*/ 3077196 w 13430220"/>
              <a:gd name="connsiteY1" fmla="*/ 4876800 h 4943765"/>
              <a:gd name="connsiteX2" fmla="*/ 6412066 w 13430220"/>
              <a:gd name="connsiteY2" fmla="*/ 2366682 h 4943765"/>
              <a:gd name="connsiteX3" fmla="*/ 10625478 w 13430220"/>
              <a:gd name="connsiteY3" fmla="*/ 1792941 h 4943765"/>
              <a:gd name="connsiteX4" fmla="*/ 13422466 w 13430220"/>
              <a:gd name="connsiteY4" fmla="*/ 2940424 h 4943765"/>
              <a:gd name="connsiteX5" fmla="*/ 13017714 w 13430220"/>
              <a:gd name="connsiteY5" fmla="*/ 0 h 4943765"/>
              <a:gd name="connsiteX6" fmla="*/ 29196 w 13430220"/>
              <a:gd name="connsiteY6" fmla="*/ 35859 h 4943765"/>
              <a:gd name="connsiteX7" fmla="*/ 11266 w 13430220"/>
              <a:gd name="connsiteY7" fmla="*/ 3854824 h 4943765"/>
              <a:gd name="connsiteX0" fmla="*/ 11266 w 13047532"/>
              <a:gd name="connsiteY0" fmla="*/ 3854824 h 4943765"/>
              <a:gd name="connsiteX1" fmla="*/ 3077196 w 13047532"/>
              <a:gd name="connsiteY1" fmla="*/ 4876800 h 4943765"/>
              <a:gd name="connsiteX2" fmla="*/ 6412066 w 13047532"/>
              <a:gd name="connsiteY2" fmla="*/ 2366682 h 4943765"/>
              <a:gd name="connsiteX3" fmla="*/ 10625478 w 13047532"/>
              <a:gd name="connsiteY3" fmla="*/ 1792941 h 4943765"/>
              <a:gd name="connsiteX4" fmla="*/ 13038194 w 13047532"/>
              <a:gd name="connsiteY4" fmla="*/ 2940424 h 4943765"/>
              <a:gd name="connsiteX5" fmla="*/ 13017714 w 13047532"/>
              <a:gd name="connsiteY5" fmla="*/ 0 h 4943765"/>
              <a:gd name="connsiteX6" fmla="*/ 29196 w 13047532"/>
              <a:gd name="connsiteY6" fmla="*/ 35859 h 4943765"/>
              <a:gd name="connsiteX7" fmla="*/ 11266 w 13047532"/>
              <a:gd name="connsiteY7" fmla="*/ 3854824 h 4943765"/>
              <a:gd name="connsiteX0" fmla="*/ 11266 w 13038265"/>
              <a:gd name="connsiteY0" fmla="*/ 3854824 h 4943765"/>
              <a:gd name="connsiteX1" fmla="*/ 3077196 w 13038265"/>
              <a:gd name="connsiteY1" fmla="*/ 4876800 h 4943765"/>
              <a:gd name="connsiteX2" fmla="*/ 6412066 w 13038265"/>
              <a:gd name="connsiteY2" fmla="*/ 2366682 h 4943765"/>
              <a:gd name="connsiteX3" fmla="*/ 10625478 w 13038265"/>
              <a:gd name="connsiteY3" fmla="*/ 1792941 h 4943765"/>
              <a:gd name="connsiteX4" fmla="*/ 13038194 w 13038265"/>
              <a:gd name="connsiteY4" fmla="*/ 2940424 h 4943765"/>
              <a:gd name="connsiteX5" fmla="*/ 13017714 w 13038265"/>
              <a:gd name="connsiteY5" fmla="*/ 0 h 4943765"/>
              <a:gd name="connsiteX6" fmla="*/ 29196 w 13038265"/>
              <a:gd name="connsiteY6" fmla="*/ 35859 h 4943765"/>
              <a:gd name="connsiteX7" fmla="*/ 11266 w 13038265"/>
              <a:gd name="connsiteY7" fmla="*/ 3854824 h 4943765"/>
              <a:gd name="connsiteX0" fmla="*/ 11266 w 13240954"/>
              <a:gd name="connsiteY0" fmla="*/ 3854824 h 4943765"/>
              <a:gd name="connsiteX1" fmla="*/ 3077196 w 13240954"/>
              <a:gd name="connsiteY1" fmla="*/ 4876800 h 4943765"/>
              <a:gd name="connsiteX2" fmla="*/ 6412066 w 13240954"/>
              <a:gd name="connsiteY2" fmla="*/ 2366682 h 4943765"/>
              <a:gd name="connsiteX3" fmla="*/ 10220450 w 13240954"/>
              <a:gd name="connsiteY3" fmla="*/ 1627208 h 4943765"/>
              <a:gd name="connsiteX4" fmla="*/ 13038194 w 13240954"/>
              <a:gd name="connsiteY4" fmla="*/ 2940424 h 4943765"/>
              <a:gd name="connsiteX5" fmla="*/ 13017714 w 13240954"/>
              <a:gd name="connsiteY5" fmla="*/ 0 h 4943765"/>
              <a:gd name="connsiteX6" fmla="*/ 29196 w 13240954"/>
              <a:gd name="connsiteY6" fmla="*/ 35859 h 4943765"/>
              <a:gd name="connsiteX7" fmla="*/ 11266 w 13240954"/>
              <a:gd name="connsiteY7" fmla="*/ 3854824 h 4943765"/>
              <a:gd name="connsiteX0" fmla="*/ 11266 w 13240954"/>
              <a:gd name="connsiteY0" fmla="*/ 3854824 h 4954002"/>
              <a:gd name="connsiteX1" fmla="*/ 3077196 w 13240954"/>
              <a:gd name="connsiteY1" fmla="*/ 4876800 h 4954002"/>
              <a:gd name="connsiteX2" fmla="*/ 6191142 w 13240954"/>
              <a:gd name="connsiteY2" fmla="*/ 2200949 h 4954002"/>
              <a:gd name="connsiteX3" fmla="*/ 10220450 w 13240954"/>
              <a:gd name="connsiteY3" fmla="*/ 1627208 h 4954002"/>
              <a:gd name="connsiteX4" fmla="*/ 13038194 w 13240954"/>
              <a:gd name="connsiteY4" fmla="*/ 2940424 h 4954002"/>
              <a:gd name="connsiteX5" fmla="*/ 13017714 w 13240954"/>
              <a:gd name="connsiteY5" fmla="*/ 0 h 4954002"/>
              <a:gd name="connsiteX6" fmla="*/ 29196 w 13240954"/>
              <a:gd name="connsiteY6" fmla="*/ 35859 h 4954002"/>
              <a:gd name="connsiteX7" fmla="*/ 11266 w 13240954"/>
              <a:gd name="connsiteY7" fmla="*/ 3854824 h 4954002"/>
              <a:gd name="connsiteX0" fmla="*/ 11266 w 13038262"/>
              <a:gd name="connsiteY0" fmla="*/ 3854824 h 4954002"/>
              <a:gd name="connsiteX1" fmla="*/ 3077196 w 13038262"/>
              <a:gd name="connsiteY1" fmla="*/ 4876800 h 4954002"/>
              <a:gd name="connsiteX2" fmla="*/ 6191142 w 13038262"/>
              <a:gd name="connsiteY2" fmla="*/ 2200949 h 4954002"/>
              <a:gd name="connsiteX3" fmla="*/ 10220450 w 13038262"/>
              <a:gd name="connsiteY3" fmla="*/ 1627208 h 4954002"/>
              <a:gd name="connsiteX4" fmla="*/ 13038194 w 13038262"/>
              <a:gd name="connsiteY4" fmla="*/ 2940424 h 4954002"/>
              <a:gd name="connsiteX5" fmla="*/ 13017714 w 13038262"/>
              <a:gd name="connsiteY5" fmla="*/ 0 h 4954002"/>
              <a:gd name="connsiteX6" fmla="*/ 29196 w 13038262"/>
              <a:gd name="connsiteY6" fmla="*/ 35859 h 4954002"/>
              <a:gd name="connsiteX7" fmla="*/ 11266 w 13038262"/>
              <a:gd name="connsiteY7" fmla="*/ 3854824 h 4954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38262" h="4954002">
                <a:moveTo>
                  <a:pt x="11266" y="3854824"/>
                </a:moveTo>
                <a:cubicBezTo>
                  <a:pt x="519266" y="4661648"/>
                  <a:pt x="2047217" y="5152446"/>
                  <a:pt x="3077196" y="4876800"/>
                </a:cubicBezTo>
                <a:cubicBezTo>
                  <a:pt x="4107175" y="4601154"/>
                  <a:pt x="5000600" y="2742548"/>
                  <a:pt x="6191142" y="2200949"/>
                </a:cubicBezTo>
                <a:cubicBezTo>
                  <a:pt x="7381684" y="1659350"/>
                  <a:pt x="9079275" y="1503962"/>
                  <a:pt x="10220450" y="1627208"/>
                </a:cubicBezTo>
                <a:cubicBezTo>
                  <a:pt x="11361625" y="1750454"/>
                  <a:pt x="13050650" y="3418791"/>
                  <a:pt x="13038194" y="2940424"/>
                </a:cubicBezTo>
                <a:cubicBezTo>
                  <a:pt x="13025738" y="2462057"/>
                  <a:pt x="13021159" y="1936376"/>
                  <a:pt x="13017714" y="0"/>
                </a:cubicBezTo>
                <a:lnTo>
                  <a:pt x="29196" y="35859"/>
                </a:lnTo>
                <a:cubicBezTo>
                  <a:pt x="-18616" y="2055905"/>
                  <a:pt x="5290" y="2384612"/>
                  <a:pt x="11266" y="38548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DZ"/>
          </a:p>
        </p:txBody>
      </p:sp>
      <p:sp>
        <p:nvSpPr>
          <p:cNvPr id="15" name="ZoneTexte 14">
            <a:extLst>
              <a:ext uri="{FF2B5EF4-FFF2-40B4-BE49-F238E27FC236}">
                <a16:creationId xmlns:a16="http://schemas.microsoft.com/office/drawing/2014/main" id="{BD64B978-B51B-4263-AFE9-9C770084C76E}"/>
              </a:ext>
            </a:extLst>
          </p:cNvPr>
          <p:cNvSpPr txBox="1"/>
          <p:nvPr/>
        </p:nvSpPr>
        <p:spPr>
          <a:xfrm>
            <a:off x="1845128" y="833926"/>
            <a:ext cx="5422967" cy="646331"/>
          </a:xfrm>
          <a:prstGeom prst="rect">
            <a:avLst/>
          </a:prstGeom>
          <a:noFill/>
        </p:spPr>
        <p:txBody>
          <a:bodyPr wrap="square" rtlCol="0">
            <a:spAutoFit/>
          </a:bodyPr>
          <a:lstStyle/>
          <a:p>
            <a:pPr algn="ctr"/>
            <a:r>
              <a:rPr lang="fr-FR" sz="3600">
                <a:solidFill>
                  <a:srgbClr val="E5374E"/>
                </a:solidFill>
                <a:latin typeface="K2D" panose="00000500000000000000" pitchFamily="2" charset="-34"/>
                <a:cs typeface="K2D" panose="00000500000000000000" pitchFamily="2" charset="-34"/>
              </a:rPr>
              <a:t>Ressources</a:t>
            </a:r>
            <a:endParaRPr lang="fr-DZ" sz="3600">
              <a:solidFill>
                <a:srgbClr val="E5374E"/>
              </a:solidFill>
              <a:latin typeface="K2D" panose="00000500000000000000" pitchFamily="2" charset="-34"/>
              <a:cs typeface="K2D" panose="00000500000000000000" pitchFamily="2" charset="-34"/>
            </a:endParaRPr>
          </a:p>
        </p:txBody>
      </p:sp>
      <p:pic>
        <p:nvPicPr>
          <p:cNvPr id="5" name="Image 4" descr="Une image contenant texte&#10;&#10;Description générée automatiquement">
            <a:hlinkClick r:id="rId7"/>
            <a:extLst>
              <a:ext uri="{FF2B5EF4-FFF2-40B4-BE49-F238E27FC236}">
                <a16:creationId xmlns:a16="http://schemas.microsoft.com/office/drawing/2014/main" id="{B1F8F41F-0549-46B1-A2FA-46F345E4BFF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39281" y="2034254"/>
            <a:ext cx="5225561" cy="2711275"/>
          </a:xfrm>
          <a:prstGeom prst="rect">
            <a:avLst/>
          </a:prstGeom>
        </p:spPr>
      </p:pic>
      <p:sp>
        <p:nvSpPr>
          <p:cNvPr id="7" name="ZoneTexte 6">
            <a:hlinkClick r:id="rId7"/>
            <a:extLst>
              <a:ext uri="{FF2B5EF4-FFF2-40B4-BE49-F238E27FC236}">
                <a16:creationId xmlns:a16="http://schemas.microsoft.com/office/drawing/2014/main" id="{84D385BD-4008-4D2F-B3BC-F198DFA224CF}"/>
              </a:ext>
            </a:extLst>
          </p:cNvPr>
          <p:cNvSpPr txBox="1"/>
          <p:nvPr/>
        </p:nvSpPr>
        <p:spPr>
          <a:xfrm>
            <a:off x="7589384" y="1533395"/>
            <a:ext cx="2579297" cy="400110"/>
          </a:xfrm>
          <a:prstGeom prst="rect">
            <a:avLst/>
          </a:prstGeom>
          <a:noFill/>
        </p:spPr>
        <p:txBody>
          <a:bodyPr wrap="square" rtlCol="0">
            <a:spAutoFit/>
          </a:bodyPr>
          <a:lstStyle/>
          <a:p>
            <a:pPr algn="ctr"/>
            <a:r>
              <a:rPr lang="fr-FR" sz="2000" b="1">
                <a:solidFill>
                  <a:schemeClr val="tx1">
                    <a:lumMod val="75000"/>
                    <a:lumOff val="25000"/>
                  </a:schemeClr>
                </a:solidFill>
                <a:latin typeface="K2D" panose="00000500000000000000" pitchFamily="2" charset="-34"/>
                <a:cs typeface="K2D" panose="00000500000000000000" pitchFamily="2" charset="-34"/>
              </a:rPr>
              <a:t>Faire son bilan</a:t>
            </a:r>
            <a:endParaRPr lang="fr-DZ" sz="2000" b="1">
              <a:solidFill>
                <a:schemeClr val="tx1">
                  <a:lumMod val="75000"/>
                  <a:lumOff val="25000"/>
                </a:schemeClr>
              </a:solidFill>
              <a:latin typeface="K2D" panose="00000500000000000000" pitchFamily="2" charset="-34"/>
              <a:cs typeface="K2D" panose="00000500000000000000" pitchFamily="2" charset="-34"/>
            </a:endParaRPr>
          </a:p>
        </p:txBody>
      </p:sp>
      <p:pic>
        <p:nvPicPr>
          <p:cNvPr id="29" name="Graphique 28">
            <a:extLst>
              <a:ext uri="{FF2B5EF4-FFF2-40B4-BE49-F238E27FC236}">
                <a16:creationId xmlns:a16="http://schemas.microsoft.com/office/drawing/2014/main" id="{9F0F89F4-E8DF-42FF-9CF3-7ADE65E4D9D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158232" y="6214766"/>
            <a:ext cx="825446" cy="433568"/>
          </a:xfrm>
          <a:prstGeom prst="rect">
            <a:avLst/>
          </a:prstGeom>
        </p:spPr>
      </p:pic>
      <mc:AlternateContent xmlns:mc="http://schemas.openxmlformats.org/markup-compatibility/2006" xmlns:p14="http://schemas.microsoft.com/office/powerpoint/2010/main">
        <mc:Choice Requires="p14">
          <p:contentPart p14:bwMode="auto" r:id="rId11">
            <p14:nvContentPartPr>
              <p14:cNvPr id="28" name="Encre 27">
                <a:extLst>
                  <a:ext uri="{FF2B5EF4-FFF2-40B4-BE49-F238E27FC236}">
                    <a16:creationId xmlns:a16="http://schemas.microsoft.com/office/drawing/2014/main" id="{2F6C1CE2-BA73-46E6-B59F-6F4B405A9E7D}"/>
                  </a:ext>
                </a:extLst>
              </p14:cNvPr>
              <p14:cNvContentPartPr/>
              <p14:nvPr/>
            </p14:nvContentPartPr>
            <p14:xfrm>
              <a:off x="7406711" y="1553753"/>
              <a:ext cx="410557" cy="348872"/>
            </p14:xfrm>
          </p:contentPart>
        </mc:Choice>
        <mc:Fallback xmlns="">
          <p:pic>
            <p:nvPicPr>
              <p:cNvPr id="28" name="Encre 27">
                <a:extLst>
                  <a:ext uri="{FF2B5EF4-FFF2-40B4-BE49-F238E27FC236}">
                    <a16:creationId xmlns:a16="http://schemas.microsoft.com/office/drawing/2014/main" id="{2F6C1CE2-BA73-46E6-B59F-6F4B405A9E7D}"/>
                  </a:ext>
                </a:extLst>
              </p:cNvPr>
              <p:cNvPicPr/>
              <p:nvPr/>
            </p:nvPicPr>
            <p:blipFill>
              <a:blip r:embed="rId12"/>
              <a:stretch>
                <a:fillRect/>
              </a:stretch>
            </p:blipFill>
            <p:spPr>
              <a:xfrm>
                <a:off x="7397715" y="1544752"/>
                <a:ext cx="428188" cy="366514"/>
              </a:xfrm>
              <a:prstGeom prst="rect">
                <a:avLst/>
              </a:prstGeom>
            </p:spPr>
          </p:pic>
        </mc:Fallback>
      </mc:AlternateContent>
      <p:pic>
        <p:nvPicPr>
          <p:cNvPr id="31" name="Image 30">
            <a:hlinkClick r:id="rId13"/>
            <a:extLst>
              <a:ext uri="{FF2B5EF4-FFF2-40B4-BE49-F238E27FC236}">
                <a16:creationId xmlns:a16="http://schemas.microsoft.com/office/drawing/2014/main" id="{430E3B2E-F36E-4EA2-8F43-7A915FF9586A}"/>
              </a:ext>
            </a:extLst>
          </p:cNvPr>
          <p:cNvPicPr>
            <a:picLocks noChangeAspect="1"/>
          </p:cNvPicPr>
          <p:nvPr/>
        </p:nvPicPr>
        <p:blipFill>
          <a:blip r:embed="rId14"/>
          <a:stretch>
            <a:fillRect/>
          </a:stretch>
        </p:blipFill>
        <p:spPr>
          <a:xfrm>
            <a:off x="1116026" y="2308224"/>
            <a:ext cx="3797577" cy="3732875"/>
          </a:xfrm>
          <a:prstGeom prst="rect">
            <a:avLst/>
          </a:prstGeom>
          <a:noFill/>
          <a:ln w="88900" cap="sq">
            <a:solidFill>
              <a:srgbClr val="FFFFFF"/>
            </a:solidFill>
            <a:miter lim="800000"/>
          </a:ln>
          <a:effectLst>
            <a:outerShdw blurRad="952500" dist="38100" dir="2700000" sx="99000" sy="99000" algn="tl" rotWithShape="0">
              <a:prstClr val="black">
                <a:alpha val="19000"/>
              </a:prstClr>
            </a:outerShdw>
          </a:effectLst>
          <a:scene3d>
            <a:camera prst="orthographicFront"/>
            <a:lightRig rig="twoPt" dir="t">
              <a:rot lat="0" lon="0" rev="7200000"/>
            </a:lightRig>
          </a:scene3d>
          <a:sp3d>
            <a:bevelT w="25400" h="19050"/>
            <a:contourClr>
              <a:srgbClr val="FFFFFF"/>
            </a:contourClr>
          </a:sp3d>
        </p:spPr>
      </p:pic>
      <p:sp>
        <p:nvSpPr>
          <p:cNvPr id="32" name="ZoneTexte 31">
            <a:hlinkClick r:id="rId13"/>
            <a:extLst>
              <a:ext uri="{FF2B5EF4-FFF2-40B4-BE49-F238E27FC236}">
                <a16:creationId xmlns:a16="http://schemas.microsoft.com/office/drawing/2014/main" id="{3FE993C3-3E33-4E2E-B182-D0B0E41DAC5C}"/>
              </a:ext>
            </a:extLst>
          </p:cNvPr>
          <p:cNvSpPr txBox="1"/>
          <p:nvPr/>
        </p:nvSpPr>
        <p:spPr>
          <a:xfrm>
            <a:off x="868072" y="1553753"/>
            <a:ext cx="4747285" cy="400110"/>
          </a:xfrm>
          <a:prstGeom prst="rect">
            <a:avLst/>
          </a:prstGeom>
          <a:noFill/>
        </p:spPr>
        <p:txBody>
          <a:bodyPr wrap="square" rtlCol="0">
            <a:spAutoFit/>
          </a:bodyPr>
          <a:lstStyle/>
          <a:p>
            <a:pPr algn="ctr"/>
            <a:r>
              <a:rPr lang="fr-FR" sz="2000" b="1">
                <a:solidFill>
                  <a:schemeClr val="bg2">
                    <a:lumMod val="25000"/>
                  </a:schemeClr>
                </a:solidFill>
                <a:latin typeface="K2D" panose="00000500000000000000" pitchFamily="2" charset="-34"/>
                <a:cs typeface="K2D" panose="00000500000000000000" pitchFamily="2" charset="-34"/>
              </a:rPr>
              <a:t>Guides utilisateurs du compte asso</a:t>
            </a:r>
            <a:endParaRPr lang="fr-DZ" sz="2000" b="1">
              <a:solidFill>
                <a:schemeClr val="bg2">
                  <a:lumMod val="25000"/>
                </a:schemeClr>
              </a:solidFill>
              <a:latin typeface="K2D" panose="00000500000000000000" pitchFamily="2" charset="-34"/>
              <a:cs typeface="K2D" panose="00000500000000000000" pitchFamily="2" charset="-34"/>
            </a:endParaRPr>
          </a:p>
        </p:txBody>
      </p:sp>
      <mc:AlternateContent xmlns:mc="http://schemas.openxmlformats.org/markup-compatibility/2006" xmlns:p14="http://schemas.microsoft.com/office/powerpoint/2010/main">
        <mc:Choice Requires="p14">
          <p:contentPart p14:bwMode="auto" r:id="rId15">
            <p14:nvContentPartPr>
              <p14:cNvPr id="33" name="Encre 32">
                <a:extLst>
                  <a:ext uri="{FF2B5EF4-FFF2-40B4-BE49-F238E27FC236}">
                    <a16:creationId xmlns:a16="http://schemas.microsoft.com/office/drawing/2014/main" id="{B33B714B-F1C4-4D4E-9205-A2B61E79F968}"/>
                  </a:ext>
                </a:extLst>
              </p14:cNvPr>
              <p14:cNvContentPartPr/>
              <p14:nvPr/>
            </p14:nvContentPartPr>
            <p14:xfrm>
              <a:off x="620118" y="1553753"/>
              <a:ext cx="495908" cy="417669"/>
            </p14:xfrm>
          </p:contentPart>
        </mc:Choice>
        <mc:Fallback xmlns="">
          <p:pic>
            <p:nvPicPr>
              <p:cNvPr id="33" name="Encre 32">
                <a:extLst>
                  <a:ext uri="{FF2B5EF4-FFF2-40B4-BE49-F238E27FC236}">
                    <a16:creationId xmlns:a16="http://schemas.microsoft.com/office/drawing/2014/main" id="{B33B714B-F1C4-4D4E-9205-A2B61E79F968}"/>
                  </a:ext>
                </a:extLst>
              </p:cNvPr>
              <p:cNvPicPr/>
              <p:nvPr/>
            </p:nvPicPr>
            <p:blipFill>
              <a:blip r:embed="rId16"/>
              <a:stretch>
                <a:fillRect/>
              </a:stretch>
            </p:blipFill>
            <p:spPr>
              <a:xfrm>
                <a:off x="611121" y="1544752"/>
                <a:ext cx="513542" cy="435312"/>
              </a:xfrm>
              <a:prstGeom prst="rect">
                <a:avLst/>
              </a:prstGeom>
            </p:spPr>
          </p:pic>
        </mc:Fallback>
      </mc:AlternateContent>
      <p:pic>
        <p:nvPicPr>
          <p:cNvPr id="23" name="Image 22">
            <a:extLst>
              <a:ext uri="{FF2B5EF4-FFF2-40B4-BE49-F238E27FC236}">
                <a16:creationId xmlns:a16="http://schemas.microsoft.com/office/drawing/2014/main" id="{305ED556-D3B9-4245-BA92-F214500198BB}"/>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62" y="660827"/>
            <a:ext cx="9252000" cy="31056"/>
          </a:xfrm>
          <a:prstGeom prst="rect">
            <a:avLst/>
          </a:prstGeom>
        </p:spPr>
      </p:pic>
      <p:pic>
        <p:nvPicPr>
          <p:cNvPr id="30" name="Image 29">
            <a:extLst>
              <a:ext uri="{FF2B5EF4-FFF2-40B4-BE49-F238E27FC236}">
                <a16:creationId xmlns:a16="http://schemas.microsoft.com/office/drawing/2014/main" id="{3E040F8E-530E-4BD5-B62A-BC75B82413C9}"/>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3168092" y="660830"/>
            <a:ext cx="9072000" cy="30451"/>
          </a:xfrm>
          <a:prstGeom prst="rect">
            <a:avLst/>
          </a:prstGeom>
        </p:spPr>
      </p:pic>
      <p:sp>
        <p:nvSpPr>
          <p:cNvPr id="34" name="Rectangle 33">
            <a:extLst>
              <a:ext uri="{FF2B5EF4-FFF2-40B4-BE49-F238E27FC236}">
                <a16:creationId xmlns:a16="http://schemas.microsoft.com/office/drawing/2014/main" id="{16D7EBC7-A65D-4CE2-9A03-E8130C2E0576}"/>
              </a:ext>
            </a:extLst>
          </p:cNvPr>
          <p:cNvSpPr/>
          <p:nvPr/>
        </p:nvSpPr>
        <p:spPr>
          <a:xfrm>
            <a:off x="5481913" y="316906"/>
            <a:ext cx="1693333" cy="4844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DZ"/>
          </a:p>
        </p:txBody>
      </p:sp>
      <p:pic>
        <p:nvPicPr>
          <p:cNvPr id="35" name="Graphique 34">
            <a:extLst>
              <a:ext uri="{FF2B5EF4-FFF2-40B4-BE49-F238E27FC236}">
                <a16:creationId xmlns:a16="http://schemas.microsoft.com/office/drawing/2014/main" id="{B3142C7F-0B4F-4782-BD15-E7639949C9AF}"/>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5615357" y="296764"/>
            <a:ext cx="1426446" cy="395675"/>
          </a:xfrm>
          <a:prstGeom prst="rect">
            <a:avLst/>
          </a:prstGeom>
        </p:spPr>
      </p:pic>
    </p:spTree>
    <p:extLst>
      <p:ext uri="{BB962C8B-B14F-4D97-AF65-F5344CB8AC3E}">
        <p14:creationId xmlns:p14="http://schemas.microsoft.com/office/powerpoint/2010/main" val="11205267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que 3">
            <a:extLst>
              <a:ext uri="{FF2B5EF4-FFF2-40B4-BE49-F238E27FC236}">
                <a16:creationId xmlns:a16="http://schemas.microsoft.com/office/drawing/2014/main" id="{74AA6BA5-FF4E-44C5-B288-44C4E1040C2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9788" y="-315862"/>
            <a:ext cx="9054412" cy="6718090"/>
          </a:xfrm>
          <a:prstGeom prst="rect">
            <a:avLst/>
          </a:prstGeom>
        </p:spPr>
      </p:pic>
      <p:sp>
        <p:nvSpPr>
          <p:cNvPr id="2" name="ZoneTexte 1">
            <a:extLst>
              <a:ext uri="{FF2B5EF4-FFF2-40B4-BE49-F238E27FC236}">
                <a16:creationId xmlns:a16="http://schemas.microsoft.com/office/drawing/2014/main" id="{81733D2D-60FE-4E7F-8F96-C7569D052227}"/>
              </a:ext>
            </a:extLst>
          </p:cNvPr>
          <p:cNvSpPr txBox="1"/>
          <p:nvPr/>
        </p:nvSpPr>
        <p:spPr>
          <a:xfrm>
            <a:off x="2741437" y="2902615"/>
            <a:ext cx="6709127" cy="1015663"/>
          </a:xfrm>
          <a:prstGeom prst="rect">
            <a:avLst/>
          </a:prstGeom>
          <a:noFill/>
        </p:spPr>
        <p:txBody>
          <a:bodyPr wrap="square" rtlCol="0">
            <a:spAutoFit/>
          </a:bodyPr>
          <a:lstStyle/>
          <a:p>
            <a:pPr algn="ctr"/>
            <a:r>
              <a:rPr lang="fr-FR" sz="6000" spc="300">
                <a:solidFill>
                  <a:schemeClr val="tx1">
                    <a:lumMod val="75000"/>
                    <a:lumOff val="25000"/>
                  </a:schemeClr>
                </a:solidFill>
                <a:latin typeface="K2D Light" panose="00000400000000000000" pitchFamily="2" charset="-34"/>
                <a:ea typeface="Expo M" panose="02030504000101010101" pitchFamily="18" charset="-127"/>
                <a:cs typeface="K2D Light" panose="00000400000000000000" pitchFamily="2" charset="-34"/>
              </a:rPr>
              <a:t>3. Actions éligibles</a:t>
            </a:r>
            <a:endParaRPr lang="fr-DZ" sz="6000" spc="300">
              <a:solidFill>
                <a:schemeClr val="tx1">
                  <a:lumMod val="75000"/>
                  <a:lumOff val="25000"/>
                </a:schemeClr>
              </a:solidFill>
              <a:latin typeface="K2D Light" panose="00000400000000000000" pitchFamily="2" charset="-34"/>
              <a:ea typeface="Expo M" panose="02030504000101010101" pitchFamily="18" charset="-127"/>
              <a:cs typeface="K2D Light" panose="00000400000000000000" pitchFamily="2" charset="-34"/>
            </a:endParaRPr>
          </a:p>
        </p:txBody>
      </p:sp>
      <p:pic>
        <p:nvPicPr>
          <p:cNvPr id="6" name="Image 5">
            <a:extLst>
              <a:ext uri="{FF2B5EF4-FFF2-40B4-BE49-F238E27FC236}">
                <a16:creationId xmlns:a16="http://schemas.microsoft.com/office/drawing/2014/main" id="{7B517D72-BE98-468B-8297-33396FFCC24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24366" y="6065306"/>
            <a:ext cx="2433271" cy="673844"/>
          </a:xfrm>
          <a:prstGeom prst="rect">
            <a:avLst/>
          </a:prstGeom>
        </p:spPr>
      </p:pic>
    </p:spTree>
    <p:extLst>
      <p:ext uri="{BB962C8B-B14F-4D97-AF65-F5344CB8AC3E}">
        <p14:creationId xmlns:p14="http://schemas.microsoft.com/office/powerpoint/2010/main" val="9467387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9DC61348-A3B6-4E5D-908B-94C725E71693}"/>
              </a:ext>
            </a:extLst>
          </p:cNvPr>
          <p:cNvSpPr/>
          <p:nvPr/>
        </p:nvSpPr>
        <p:spPr>
          <a:xfrm>
            <a:off x="8333458" y="758576"/>
            <a:ext cx="3696528" cy="5999140"/>
          </a:xfrm>
          <a:prstGeom prst="rect">
            <a:avLst/>
          </a:prstGeom>
          <a:gradFill flip="none" rotWithShape="1">
            <a:gsLst>
              <a:gs pos="0">
                <a:srgbClr val="E0E0E0"/>
              </a:gs>
              <a:gs pos="100000">
                <a:srgbClr val="F0F0F0"/>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DZ"/>
          </a:p>
        </p:txBody>
      </p:sp>
      <p:sp>
        <p:nvSpPr>
          <p:cNvPr id="38" name="Rectangle 37">
            <a:extLst>
              <a:ext uri="{FF2B5EF4-FFF2-40B4-BE49-F238E27FC236}">
                <a16:creationId xmlns:a16="http://schemas.microsoft.com/office/drawing/2014/main" id="{1607527A-C20D-447D-97F9-C9C011C9BECE}"/>
              </a:ext>
            </a:extLst>
          </p:cNvPr>
          <p:cNvSpPr/>
          <p:nvPr/>
        </p:nvSpPr>
        <p:spPr>
          <a:xfrm>
            <a:off x="152391" y="758576"/>
            <a:ext cx="4203327" cy="6037312"/>
          </a:xfrm>
          <a:prstGeom prst="rect">
            <a:avLst/>
          </a:prstGeom>
          <a:gradFill>
            <a:gsLst>
              <a:gs pos="0">
                <a:srgbClr val="E0E0E0"/>
              </a:gs>
              <a:gs pos="100000">
                <a:srgbClr val="F0F0F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DZ"/>
          </a:p>
        </p:txBody>
      </p:sp>
      <p:sp>
        <p:nvSpPr>
          <p:cNvPr id="2" name="ZoneTexte 1">
            <a:extLst>
              <a:ext uri="{FF2B5EF4-FFF2-40B4-BE49-F238E27FC236}">
                <a16:creationId xmlns:a16="http://schemas.microsoft.com/office/drawing/2014/main" id="{D8A1448E-8DBE-4DAA-9B30-2BB4323691AE}"/>
              </a:ext>
            </a:extLst>
          </p:cNvPr>
          <p:cNvSpPr txBox="1"/>
          <p:nvPr/>
        </p:nvSpPr>
        <p:spPr>
          <a:xfrm>
            <a:off x="-309991" y="-53407"/>
            <a:ext cx="5337848" cy="769441"/>
          </a:xfrm>
          <a:prstGeom prst="rect">
            <a:avLst/>
          </a:prstGeom>
          <a:noFill/>
        </p:spPr>
        <p:txBody>
          <a:bodyPr wrap="square" rtlCol="0">
            <a:spAutoFit/>
          </a:bodyPr>
          <a:lstStyle/>
          <a:p>
            <a:pPr algn="ctr"/>
            <a:r>
              <a:rPr lang="fr-FR" sz="4400">
                <a:solidFill>
                  <a:srgbClr val="E5374E"/>
                </a:solidFill>
                <a:latin typeface="K2D" panose="00000500000000000000" pitchFamily="2" charset="-34"/>
                <a:ea typeface="Microsoft Yi Baiti" panose="03000500000000000000" pitchFamily="66" charset="0"/>
                <a:cs typeface="K2D" panose="00000500000000000000" pitchFamily="2" charset="-34"/>
              </a:rPr>
              <a:t>Priorités fédérales :</a:t>
            </a:r>
            <a:endParaRPr lang="fr-DZ" sz="4400">
              <a:solidFill>
                <a:srgbClr val="E5374E"/>
              </a:solidFill>
              <a:latin typeface="K2D" panose="00000500000000000000" pitchFamily="2" charset="-34"/>
              <a:ea typeface="Microsoft Yi Baiti" panose="03000500000000000000" pitchFamily="66" charset="0"/>
              <a:cs typeface="K2D" panose="00000500000000000000" pitchFamily="2" charset="-34"/>
            </a:endParaRPr>
          </a:p>
        </p:txBody>
      </p:sp>
      <p:pic>
        <p:nvPicPr>
          <p:cNvPr id="5" name="Graphique 4">
            <a:extLst>
              <a:ext uri="{FF2B5EF4-FFF2-40B4-BE49-F238E27FC236}">
                <a16:creationId xmlns:a16="http://schemas.microsoft.com/office/drawing/2014/main" id="{6285F32B-24C1-41C0-AAB3-96CAA4750C6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24063" y="757974"/>
            <a:ext cx="935455" cy="932940"/>
          </a:xfrm>
          <a:prstGeom prst="rect">
            <a:avLst/>
          </a:prstGeom>
        </p:spPr>
      </p:pic>
      <p:pic>
        <p:nvPicPr>
          <p:cNvPr id="7" name="Graphique 6">
            <a:extLst>
              <a:ext uri="{FF2B5EF4-FFF2-40B4-BE49-F238E27FC236}">
                <a16:creationId xmlns:a16="http://schemas.microsoft.com/office/drawing/2014/main" id="{9183E526-A858-41D9-A208-C14AF76F880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586629" y="829553"/>
            <a:ext cx="1195149" cy="952385"/>
          </a:xfrm>
          <a:prstGeom prst="rect">
            <a:avLst/>
          </a:prstGeom>
        </p:spPr>
      </p:pic>
      <p:pic>
        <p:nvPicPr>
          <p:cNvPr id="9" name="Graphique 8">
            <a:extLst>
              <a:ext uri="{FF2B5EF4-FFF2-40B4-BE49-F238E27FC236}">
                <a16:creationId xmlns:a16="http://schemas.microsoft.com/office/drawing/2014/main" id="{B9B9AA90-0A17-47DF-A69C-F090B22CCDA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666775" y="875101"/>
            <a:ext cx="1030705" cy="880857"/>
          </a:xfrm>
          <a:prstGeom prst="rect">
            <a:avLst/>
          </a:prstGeom>
        </p:spPr>
      </p:pic>
      <p:sp>
        <p:nvSpPr>
          <p:cNvPr id="10" name="ZoneTexte 9">
            <a:extLst>
              <a:ext uri="{FF2B5EF4-FFF2-40B4-BE49-F238E27FC236}">
                <a16:creationId xmlns:a16="http://schemas.microsoft.com/office/drawing/2014/main" id="{BDC38239-969A-4AA8-8B8D-9BC216F4D998}"/>
              </a:ext>
            </a:extLst>
          </p:cNvPr>
          <p:cNvSpPr txBox="1"/>
          <p:nvPr/>
        </p:nvSpPr>
        <p:spPr>
          <a:xfrm>
            <a:off x="313396" y="1871318"/>
            <a:ext cx="3739382" cy="461665"/>
          </a:xfrm>
          <a:prstGeom prst="rect">
            <a:avLst/>
          </a:prstGeom>
          <a:noFill/>
        </p:spPr>
        <p:txBody>
          <a:bodyPr wrap="square" rtlCol="0">
            <a:spAutoFit/>
          </a:bodyPr>
          <a:lstStyle/>
          <a:p>
            <a:pPr algn="ctr"/>
            <a:r>
              <a:rPr lang="fr-FR" sz="2400" b="1">
                <a:solidFill>
                  <a:srgbClr val="B73086"/>
                </a:solidFill>
                <a:latin typeface="Microsoft Yi Baiti" panose="03000500000000000000" pitchFamily="66" charset="0"/>
                <a:ea typeface="Microsoft Yi Baiti" panose="03000500000000000000" pitchFamily="66" charset="0"/>
              </a:rPr>
              <a:t>Développement de la pratique</a:t>
            </a:r>
            <a:endParaRPr lang="fr-DZ" sz="2400" b="1">
              <a:solidFill>
                <a:srgbClr val="B73086"/>
              </a:solidFill>
              <a:latin typeface="Microsoft Yi Baiti" panose="03000500000000000000" pitchFamily="66" charset="0"/>
              <a:ea typeface="Microsoft Yi Baiti" panose="03000500000000000000" pitchFamily="66" charset="0"/>
            </a:endParaRPr>
          </a:p>
        </p:txBody>
      </p:sp>
      <p:sp>
        <p:nvSpPr>
          <p:cNvPr id="11" name="ZoneTexte 10">
            <a:extLst>
              <a:ext uri="{FF2B5EF4-FFF2-40B4-BE49-F238E27FC236}">
                <a16:creationId xmlns:a16="http://schemas.microsoft.com/office/drawing/2014/main" id="{FC41B653-70A9-4551-BDC6-2585329B8B20}"/>
              </a:ext>
            </a:extLst>
          </p:cNvPr>
          <p:cNvSpPr txBox="1"/>
          <p:nvPr/>
        </p:nvSpPr>
        <p:spPr>
          <a:xfrm>
            <a:off x="4703750" y="1871317"/>
            <a:ext cx="3132534" cy="461665"/>
          </a:xfrm>
          <a:prstGeom prst="rect">
            <a:avLst/>
          </a:prstGeom>
          <a:noFill/>
        </p:spPr>
        <p:txBody>
          <a:bodyPr wrap="square" rtlCol="0">
            <a:spAutoFit/>
          </a:bodyPr>
          <a:lstStyle/>
          <a:p>
            <a:pPr algn="ctr" fontAlgn="ctr"/>
            <a:r>
              <a:rPr lang="fr-FR" sz="2400" b="1">
                <a:solidFill>
                  <a:srgbClr val="B73086"/>
                </a:solidFill>
                <a:latin typeface="Microsoft Yi Baiti" panose="03000500000000000000" pitchFamily="66" charset="0"/>
                <a:ea typeface="Microsoft Yi Baiti" panose="03000500000000000000" pitchFamily="66" charset="0"/>
              </a:rPr>
              <a:t>Promotion du sport santé</a:t>
            </a:r>
          </a:p>
        </p:txBody>
      </p:sp>
      <p:sp>
        <p:nvSpPr>
          <p:cNvPr id="12" name="ZoneTexte 11">
            <a:extLst>
              <a:ext uri="{FF2B5EF4-FFF2-40B4-BE49-F238E27FC236}">
                <a16:creationId xmlns:a16="http://schemas.microsoft.com/office/drawing/2014/main" id="{19F8E0AA-F166-4DED-B32C-10022A6518B2}"/>
              </a:ext>
            </a:extLst>
          </p:cNvPr>
          <p:cNvSpPr txBox="1"/>
          <p:nvPr/>
        </p:nvSpPr>
        <p:spPr>
          <a:xfrm>
            <a:off x="8458015" y="1871317"/>
            <a:ext cx="3514119" cy="830997"/>
          </a:xfrm>
          <a:prstGeom prst="rect">
            <a:avLst/>
          </a:prstGeom>
          <a:noFill/>
        </p:spPr>
        <p:txBody>
          <a:bodyPr wrap="square" rtlCol="0">
            <a:spAutoFit/>
          </a:bodyPr>
          <a:lstStyle/>
          <a:p>
            <a:pPr algn="ctr" fontAlgn="ctr"/>
            <a:r>
              <a:rPr lang="fr-FR" sz="2400" b="1">
                <a:solidFill>
                  <a:srgbClr val="B73086"/>
                </a:solidFill>
                <a:latin typeface="Microsoft Yi Baiti" panose="03000500000000000000" pitchFamily="66" charset="0"/>
                <a:ea typeface="Microsoft Yi Baiti" panose="03000500000000000000" pitchFamily="66" charset="0"/>
              </a:rPr>
              <a:t>Développement de l'éthique et de la Citoyenneté</a:t>
            </a:r>
          </a:p>
        </p:txBody>
      </p:sp>
      <p:sp>
        <p:nvSpPr>
          <p:cNvPr id="13" name="ZoneTexte 12">
            <a:extLst>
              <a:ext uri="{FF2B5EF4-FFF2-40B4-BE49-F238E27FC236}">
                <a16:creationId xmlns:a16="http://schemas.microsoft.com/office/drawing/2014/main" id="{C111A48E-EE3B-45DF-BEBC-761EE7EBC336}"/>
              </a:ext>
            </a:extLst>
          </p:cNvPr>
          <p:cNvSpPr txBox="1"/>
          <p:nvPr/>
        </p:nvSpPr>
        <p:spPr>
          <a:xfrm>
            <a:off x="219866" y="2418066"/>
            <a:ext cx="3832912" cy="4154984"/>
          </a:xfrm>
          <a:prstGeom prst="rect">
            <a:avLst/>
          </a:prstGeom>
          <a:noFill/>
        </p:spPr>
        <p:txBody>
          <a:bodyPr wrap="square" rtlCol="0">
            <a:spAutoFit/>
          </a:bodyPr>
          <a:lstStyle/>
          <a:p>
            <a:pPr marL="285750" indent="-285750" algn="just" fontAlgn="ctr">
              <a:spcAft>
                <a:spcPts val="600"/>
              </a:spcAft>
              <a:buClr>
                <a:srgbClr val="22A39F"/>
              </a:buClr>
              <a:buFont typeface="Microsoft Yi Baiti" panose="03000500000000000000" pitchFamily="66" charset="0"/>
              <a:buChar char="・"/>
            </a:pPr>
            <a:r>
              <a:rPr lang="fr-FR" sz="2400" b="1">
                <a:solidFill>
                  <a:srgbClr val="000000"/>
                </a:solidFill>
                <a:latin typeface="Microsoft Yi Baiti" panose="03000500000000000000" pitchFamily="66" charset="0"/>
                <a:ea typeface="Microsoft Yi Baiti" panose="03000500000000000000" pitchFamily="66" charset="0"/>
                <a:cs typeface="Calibri" panose="020F0502020204030204" pitchFamily="34" charset="0"/>
              </a:rPr>
              <a:t>Éducation par le sport </a:t>
            </a:r>
            <a:r>
              <a:rPr lang="fr-FR" sz="1200">
                <a:solidFill>
                  <a:srgbClr val="00B050"/>
                </a:solidFill>
                <a:effectLst/>
                <a:ea typeface="Calibri" panose="020F0502020204030204" pitchFamily="34" charset="0"/>
              </a:rPr>
              <a:t>(Éveil/Ufo Baby, École multisport enfants EN PRIORITÉ </a:t>
            </a:r>
            <a:r>
              <a:rPr lang="fr-FR" sz="1200">
                <a:effectLst/>
                <a:ea typeface="Calibri" panose="020F0502020204030204" pitchFamily="34" charset="0"/>
              </a:rPr>
              <a:t>et adultes)</a:t>
            </a:r>
            <a:r>
              <a:rPr lang="fr-FR" sz="1600" b="1">
                <a:ea typeface="Microsoft Yi Baiti" panose="03000500000000000000" pitchFamily="66" charset="0"/>
                <a:cs typeface="Calibri" panose="020F0502020204030204" pitchFamily="34" charset="0"/>
              </a:rPr>
              <a:t> </a:t>
            </a:r>
          </a:p>
          <a:p>
            <a:pPr marL="285750" indent="-285750" algn="just" fontAlgn="ctr">
              <a:spcAft>
                <a:spcPts val="600"/>
              </a:spcAft>
              <a:buClr>
                <a:srgbClr val="22A39F"/>
              </a:buClr>
              <a:buFont typeface="Microsoft Yi Baiti" panose="03000500000000000000" pitchFamily="66" charset="0"/>
              <a:buChar char="・"/>
            </a:pPr>
            <a:r>
              <a:rPr lang="fr-FR" sz="2400" b="1">
                <a:solidFill>
                  <a:srgbClr val="000000"/>
                </a:solidFill>
                <a:latin typeface="Microsoft Yi Baiti" panose="03000500000000000000" pitchFamily="66" charset="0"/>
                <a:ea typeface="Microsoft Yi Baiti" panose="03000500000000000000" pitchFamily="66" charset="0"/>
                <a:cs typeface="Calibri" panose="020F0502020204030204" pitchFamily="34" charset="0"/>
              </a:rPr>
              <a:t>Vie sportive </a:t>
            </a:r>
            <a:r>
              <a:rPr lang="fr-FR" sz="1200">
                <a:solidFill>
                  <a:srgbClr val="00B050"/>
                </a:solidFill>
                <a:effectLst/>
                <a:ea typeface="Calibri" panose="020F0502020204030204" pitchFamily="34" charset="0"/>
              </a:rPr>
              <a:t>(Ouverture de créneaux sportifs, et/ou organisations de rencontres sportives amicales ou compétitives)</a:t>
            </a:r>
            <a:endParaRPr lang="fr-DZ" sz="1600" b="1">
              <a:solidFill>
                <a:srgbClr val="00B050"/>
              </a:solidFill>
              <a:ea typeface="Microsoft Yi Baiti" panose="03000500000000000000" pitchFamily="66" charset="0"/>
            </a:endParaRPr>
          </a:p>
          <a:p>
            <a:pPr marL="285750" indent="-285750" algn="just" fontAlgn="ctr">
              <a:spcAft>
                <a:spcPts val="600"/>
              </a:spcAft>
              <a:buClr>
                <a:srgbClr val="22A39F"/>
              </a:buClr>
              <a:buFont typeface="Microsoft Yi Baiti" panose="03000500000000000000" pitchFamily="66" charset="0"/>
              <a:buChar char="・"/>
            </a:pPr>
            <a:r>
              <a:rPr lang="fr-FR" sz="2400" b="1">
                <a:solidFill>
                  <a:srgbClr val="000000"/>
                </a:solidFill>
                <a:latin typeface="Microsoft Yi Baiti" panose="03000500000000000000" pitchFamily="66" charset="0"/>
                <a:ea typeface="Microsoft Yi Baiti" panose="03000500000000000000" pitchFamily="66" charset="0"/>
                <a:cs typeface="Calibri" panose="020F0502020204030204" pitchFamily="34" charset="0"/>
              </a:rPr>
              <a:t>Éducatif vélo </a:t>
            </a:r>
            <a:r>
              <a:rPr lang="fr-FR" sz="1200">
                <a:solidFill>
                  <a:srgbClr val="00B050"/>
                </a:solidFill>
                <a:effectLst/>
                <a:ea typeface="Calibri" panose="020F0502020204030204" pitchFamily="34" charset="0"/>
              </a:rPr>
              <a:t>(kid bike / Savoir Rouler à vélo / Ensemble à Vélo) </a:t>
            </a:r>
          </a:p>
          <a:p>
            <a:pPr marL="285750" indent="-285750" algn="just" fontAlgn="ctr">
              <a:spcAft>
                <a:spcPts val="600"/>
              </a:spcAft>
              <a:buClr>
                <a:srgbClr val="22A39F"/>
              </a:buClr>
              <a:buFont typeface="Microsoft Yi Baiti" panose="03000500000000000000" pitchFamily="66" charset="0"/>
              <a:buChar char="・"/>
            </a:pPr>
            <a:r>
              <a:rPr lang="fr-FR" sz="2400" b="1">
                <a:solidFill>
                  <a:srgbClr val="000000"/>
                </a:solidFill>
                <a:latin typeface="Microsoft Yi Baiti" panose="03000500000000000000" pitchFamily="66" charset="0"/>
                <a:ea typeface="Microsoft Yi Baiti" panose="03000500000000000000" pitchFamily="66" charset="0"/>
                <a:cs typeface="Calibri" panose="020F0502020204030204" pitchFamily="34" charset="0"/>
              </a:rPr>
              <a:t>Activités de loisirs, de la forme et de pleine nature </a:t>
            </a:r>
            <a:r>
              <a:rPr lang="fr-FR" sz="1200" b="1">
                <a:solidFill>
                  <a:srgbClr val="00B050"/>
                </a:solidFill>
                <a:latin typeface="Microsoft Yi Baiti" panose="03000500000000000000" pitchFamily="66" charset="0"/>
                <a:ea typeface="Microsoft Yi Baiti" panose="03000500000000000000" pitchFamily="66" charset="0"/>
                <a:cs typeface="Calibri" panose="020F0502020204030204" pitchFamily="34" charset="0"/>
              </a:rPr>
              <a:t>(PRIORITÉ aux PUBLICS à BESOINS SPECIFIQUES)</a:t>
            </a:r>
          </a:p>
          <a:p>
            <a:pPr marL="285750" indent="-285750" algn="just" fontAlgn="ctr">
              <a:spcAft>
                <a:spcPts val="600"/>
              </a:spcAft>
              <a:buClr>
                <a:srgbClr val="22A39F"/>
              </a:buClr>
              <a:buFont typeface="Microsoft Yi Baiti" panose="03000500000000000000" pitchFamily="66" charset="0"/>
              <a:buChar char="・"/>
            </a:pPr>
            <a:r>
              <a:rPr lang="fr-FR" sz="2400" b="1">
                <a:solidFill>
                  <a:srgbClr val="000000"/>
                </a:solidFill>
                <a:latin typeface="Microsoft Yi Baiti" panose="03000500000000000000" pitchFamily="66" charset="0"/>
                <a:ea typeface="Microsoft Yi Baiti" panose="03000500000000000000" pitchFamily="66" charset="0"/>
                <a:cs typeface="Calibri" panose="020F0502020204030204" pitchFamily="34" charset="0"/>
              </a:rPr>
              <a:t>Publics en situation de handicap </a:t>
            </a:r>
            <a:r>
              <a:rPr lang="fr-FR" sz="1200">
                <a:solidFill>
                  <a:srgbClr val="00B050"/>
                </a:solidFill>
                <a:ea typeface="Microsoft Yi Baiti" panose="03000500000000000000" pitchFamily="66" charset="0"/>
                <a:cs typeface="Calibri" panose="020F0502020204030204" pitchFamily="34" charset="0"/>
              </a:rPr>
              <a:t>(Physique ou mental)</a:t>
            </a:r>
            <a:endParaRPr lang="fr-DZ" sz="1200">
              <a:solidFill>
                <a:srgbClr val="00B050"/>
              </a:solidFill>
              <a:ea typeface="Microsoft Yi Baiti" panose="03000500000000000000" pitchFamily="66" charset="0"/>
            </a:endParaRPr>
          </a:p>
        </p:txBody>
      </p:sp>
      <p:sp>
        <p:nvSpPr>
          <p:cNvPr id="14" name="ZoneTexte 13">
            <a:extLst>
              <a:ext uri="{FF2B5EF4-FFF2-40B4-BE49-F238E27FC236}">
                <a16:creationId xmlns:a16="http://schemas.microsoft.com/office/drawing/2014/main" id="{ED222429-A151-4F67-8B16-0EE0CC7FB1CA}"/>
              </a:ext>
            </a:extLst>
          </p:cNvPr>
          <p:cNvSpPr txBox="1"/>
          <p:nvPr/>
        </p:nvSpPr>
        <p:spPr>
          <a:xfrm>
            <a:off x="4562446" y="2435198"/>
            <a:ext cx="3564284" cy="2154436"/>
          </a:xfrm>
          <a:prstGeom prst="rect">
            <a:avLst/>
          </a:prstGeom>
          <a:noFill/>
        </p:spPr>
        <p:txBody>
          <a:bodyPr wrap="square" rtlCol="0">
            <a:spAutoFit/>
          </a:bodyPr>
          <a:lstStyle/>
          <a:p>
            <a:pPr marL="285750" indent="-285750" fontAlgn="ctr">
              <a:buClr>
                <a:srgbClr val="22A39F"/>
              </a:buClr>
              <a:buFont typeface="Microsoft Yi Baiti" panose="03000500000000000000" pitchFamily="66" charset="0"/>
              <a:buChar char="・"/>
            </a:pPr>
            <a:r>
              <a:rPr lang="fr-FR" sz="2400" b="1">
                <a:solidFill>
                  <a:srgbClr val="000000"/>
                </a:solidFill>
                <a:latin typeface="Microsoft Yi Baiti" panose="03000500000000000000" pitchFamily="66" charset="0"/>
                <a:ea typeface="Microsoft Yi Baiti" panose="03000500000000000000" pitchFamily="66" charset="0"/>
                <a:cs typeface="Calibri" panose="020F0502020204030204" pitchFamily="34" charset="0"/>
              </a:rPr>
              <a:t>A mon rythme </a:t>
            </a:r>
          </a:p>
          <a:p>
            <a:pPr marL="285750" indent="-285750" fontAlgn="ctr">
              <a:buClr>
                <a:srgbClr val="22A39F"/>
              </a:buClr>
              <a:buFont typeface="Microsoft Yi Baiti" panose="03000500000000000000" pitchFamily="66" charset="0"/>
              <a:buChar char="・"/>
            </a:pPr>
            <a:r>
              <a:rPr lang="fr-FR" sz="2400" b="1">
                <a:solidFill>
                  <a:srgbClr val="000000"/>
                </a:solidFill>
                <a:latin typeface="Microsoft Yi Baiti" panose="03000500000000000000" pitchFamily="66" charset="0"/>
                <a:ea typeface="Microsoft Yi Baiti" panose="03000500000000000000" pitchFamily="66" charset="0"/>
                <a:cs typeface="Calibri" panose="020F0502020204030204" pitchFamily="34" charset="0"/>
              </a:rPr>
              <a:t>Développement des APS à des fins thérapeutiques </a:t>
            </a:r>
          </a:p>
          <a:p>
            <a:pPr algn="ctr" fontAlgn="ctr">
              <a:buClr>
                <a:srgbClr val="22A39F"/>
              </a:buClr>
            </a:pPr>
            <a:endParaRPr lang="fr-FR" sz="1400" b="1">
              <a:solidFill>
                <a:srgbClr val="00B050"/>
              </a:solidFill>
              <a:latin typeface="Microsoft Yi Baiti" panose="03000500000000000000" pitchFamily="66" charset="0"/>
              <a:ea typeface="Microsoft Yi Baiti" panose="03000500000000000000" pitchFamily="66" charset="0"/>
              <a:cs typeface="Calibri" panose="020F0502020204030204" pitchFamily="34" charset="0"/>
            </a:endParaRPr>
          </a:p>
          <a:p>
            <a:pPr algn="ctr" fontAlgn="ctr">
              <a:buClr>
                <a:srgbClr val="22A39F"/>
              </a:buClr>
            </a:pPr>
            <a:r>
              <a:rPr lang="fr-FR" sz="1600" b="1">
                <a:solidFill>
                  <a:srgbClr val="00B050"/>
                </a:solidFill>
                <a:latin typeface="Microsoft Yi Baiti" panose="03000500000000000000" pitchFamily="66" charset="0"/>
                <a:ea typeface="Microsoft Yi Baiti" panose="03000500000000000000" pitchFamily="66" charset="0"/>
                <a:cs typeface="Calibri" panose="020F0502020204030204" pitchFamily="34" charset="0"/>
              </a:rPr>
              <a:t>Solliciter votre comité UFOLEP pour un accompagnement vers des financements complémentaires</a:t>
            </a:r>
          </a:p>
        </p:txBody>
      </p:sp>
      <p:sp>
        <p:nvSpPr>
          <p:cNvPr id="15" name="ZoneTexte 14">
            <a:extLst>
              <a:ext uri="{FF2B5EF4-FFF2-40B4-BE49-F238E27FC236}">
                <a16:creationId xmlns:a16="http://schemas.microsoft.com/office/drawing/2014/main" id="{C36876BE-673F-4257-8269-AE635F83FAC5}"/>
              </a:ext>
            </a:extLst>
          </p:cNvPr>
          <p:cNvSpPr txBox="1"/>
          <p:nvPr/>
        </p:nvSpPr>
        <p:spPr>
          <a:xfrm>
            <a:off x="8458015" y="2803655"/>
            <a:ext cx="3514119" cy="3016210"/>
          </a:xfrm>
          <a:prstGeom prst="rect">
            <a:avLst/>
          </a:prstGeom>
          <a:noFill/>
        </p:spPr>
        <p:txBody>
          <a:bodyPr wrap="square" rtlCol="0">
            <a:spAutoFit/>
          </a:bodyPr>
          <a:lstStyle/>
          <a:p>
            <a:pPr marL="285750" indent="-285750" fontAlgn="ctr">
              <a:spcAft>
                <a:spcPts val="600"/>
              </a:spcAft>
              <a:buClr>
                <a:srgbClr val="22A39F"/>
              </a:buClr>
              <a:buFont typeface="Microsoft Yi Baiti" panose="03000500000000000000" pitchFamily="66" charset="0"/>
              <a:buChar char="・"/>
            </a:pPr>
            <a:r>
              <a:rPr lang="fr-FR" sz="2400" b="1">
                <a:solidFill>
                  <a:srgbClr val="000000"/>
                </a:solidFill>
                <a:latin typeface="Microsoft Yi Baiti" panose="03000500000000000000" pitchFamily="66" charset="0"/>
                <a:ea typeface="Microsoft Yi Baiti" panose="03000500000000000000" pitchFamily="66" charset="0"/>
                <a:cs typeface="Calibri" panose="020F0502020204030204" pitchFamily="34" charset="0"/>
              </a:rPr>
              <a:t>Évènementiel sportif grand public et/ou publics prioritaires</a:t>
            </a:r>
            <a:r>
              <a:rPr lang="fr-FR" sz="1200" i="1">
                <a:solidFill>
                  <a:srgbClr val="00B050"/>
                </a:solidFill>
              </a:rPr>
              <a:t> (Ex : </a:t>
            </a:r>
            <a:r>
              <a:rPr lang="fr-FR" sz="1200" i="1" err="1">
                <a:solidFill>
                  <a:srgbClr val="00B050"/>
                </a:solidFill>
              </a:rPr>
              <a:t>Playa</a:t>
            </a:r>
            <a:r>
              <a:rPr lang="fr-FR" sz="1200" i="1">
                <a:solidFill>
                  <a:srgbClr val="00B050"/>
                </a:solidFill>
              </a:rPr>
              <a:t> tous, </a:t>
            </a:r>
            <a:r>
              <a:rPr lang="fr-FR" sz="1200" i="1" err="1">
                <a:solidFill>
                  <a:srgbClr val="00B050"/>
                </a:solidFill>
              </a:rPr>
              <a:t>ufostreet</a:t>
            </a:r>
            <a:r>
              <a:rPr lang="fr-FR" sz="1200" i="1">
                <a:solidFill>
                  <a:srgbClr val="00B050"/>
                </a:solidFill>
              </a:rPr>
              <a:t>, </a:t>
            </a:r>
            <a:r>
              <a:rPr lang="fr-FR" sz="1200" i="1" err="1">
                <a:solidFill>
                  <a:srgbClr val="00B050"/>
                </a:solidFill>
              </a:rPr>
              <a:t>ufonature</a:t>
            </a:r>
            <a:r>
              <a:rPr lang="fr-FR" sz="1200" i="1">
                <a:solidFill>
                  <a:srgbClr val="00B050"/>
                </a:solidFill>
              </a:rPr>
              <a:t>, …) SOUS RESERVE D’UN </a:t>
            </a:r>
            <a:r>
              <a:rPr lang="fr-FR" sz="1200" b="1" i="1">
                <a:solidFill>
                  <a:srgbClr val="00B050"/>
                </a:solidFill>
              </a:rPr>
              <a:t>CO-PORTAGE AVEC VOTRE COMITÉ UFOLEP</a:t>
            </a:r>
            <a:endParaRPr lang="fr-DZ" sz="1600" b="1" i="1">
              <a:solidFill>
                <a:srgbClr val="00B050"/>
              </a:solidFill>
              <a:ea typeface="Microsoft Yi Baiti" panose="03000500000000000000" pitchFamily="66" charset="0"/>
            </a:endParaRPr>
          </a:p>
          <a:p>
            <a:pPr marL="285750" indent="-285750" fontAlgn="ctr">
              <a:spcAft>
                <a:spcPts val="600"/>
              </a:spcAft>
              <a:buClr>
                <a:srgbClr val="22A39F"/>
              </a:buClr>
              <a:buFont typeface="Microsoft Yi Baiti" panose="03000500000000000000" pitchFamily="66" charset="0"/>
              <a:buChar char="・"/>
            </a:pPr>
            <a:r>
              <a:rPr lang="fr-FR" sz="2400" b="1">
                <a:solidFill>
                  <a:srgbClr val="000000"/>
                </a:solidFill>
                <a:latin typeface="Microsoft Yi Baiti" panose="03000500000000000000" pitchFamily="66" charset="0"/>
                <a:ea typeface="Microsoft Yi Baiti" panose="03000500000000000000" pitchFamily="66" charset="0"/>
                <a:cs typeface="Calibri" panose="020F0502020204030204" pitchFamily="34" charset="0"/>
              </a:rPr>
              <a:t>Formation non professionnelle </a:t>
            </a:r>
            <a:r>
              <a:rPr lang="fr-FR" sz="1200" i="1">
                <a:solidFill>
                  <a:srgbClr val="00B050"/>
                </a:solidFill>
                <a:ea typeface="Microsoft Yi Baiti" panose="03000500000000000000" pitchFamily="66" charset="0"/>
                <a:cs typeface="Calibri" panose="020F0502020204030204" pitchFamily="34" charset="0"/>
              </a:rPr>
              <a:t>(fédérale et secourisme)</a:t>
            </a:r>
            <a:endParaRPr lang="fr-DZ" sz="2400" i="1">
              <a:solidFill>
                <a:srgbClr val="00B050"/>
              </a:solidFill>
              <a:ea typeface="Microsoft Yi Baiti" panose="03000500000000000000" pitchFamily="66" charset="0"/>
            </a:endParaRPr>
          </a:p>
          <a:p>
            <a:pPr marL="285750" indent="-285750" fontAlgn="ctr">
              <a:spcAft>
                <a:spcPts val="600"/>
              </a:spcAft>
              <a:buClr>
                <a:srgbClr val="22A39F"/>
              </a:buClr>
              <a:buFont typeface="Microsoft Yi Baiti" panose="03000500000000000000" pitchFamily="66" charset="0"/>
              <a:buChar char="・"/>
            </a:pPr>
            <a:r>
              <a:rPr lang="fr-FR" sz="2400" b="1">
                <a:solidFill>
                  <a:srgbClr val="000000"/>
                </a:solidFill>
                <a:latin typeface="Microsoft Yi Baiti" panose="03000500000000000000" pitchFamily="66" charset="0"/>
                <a:ea typeface="Microsoft Yi Baiti" panose="03000500000000000000" pitchFamily="66" charset="0"/>
                <a:cs typeface="Calibri" panose="020F0502020204030204" pitchFamily="34" charset="0"/>
              </a:rPr>
              <a:t>Projet socio sportif</a:t>
            </a:r>
            <a:endParaRPr lang="fr-DZ" sz="2400" b="1" i="1">
              <a:solidFill>
                <a:srgbClr val="C72C56"/>
              </a:solidFill>
              <a:latin typeface="Microsoft Yi Baiti" panose="03000500000000000000" pitchFamily="66" charset="0"/>
              <a:ea typeface="Microsoft Yi Baiti" panose="03000500000000000000" pitchFamily="66" charset="0"/>
            </a:endParaRPr>
          </a:p>
        </p:txBody>
      </p:sp>
      <p:pic>
        <p:nvPicPr>
          <p:cNvPr id="28" name="Image 27">
            <a:extLst>
              <a:ext uri="{FF2B5EF4-FFF2-40B4-BE49-F238E27FC236}">
                <a16:creationId xmlns:a16="http://schemas.microsoft.com/office/drawing/2014/main" id="{CDFDC336-6680-477A-B072-B8C666CAAFA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9185" y="660827"/>
            <a:ext cx="9252000" cy="31056"/>
          </a:xfrm>
          <a:prstGeom prst="rect">
            <a:avLst/>
          </a:prstGeom>
        </p:spPr>
      </p:pic>
      <p:pic>
        <p:nvPicPr>
          <p:cNvPr id="29" name="Image 28">
            <a:extLst>
              <a:ext uri="{FF2B5EF4-FFF2-40B4-BE49-F238E27FC236}">
                <a16:creationId xmlns:a16="http://schemas.microsoft.com/office/drawing/2014/main" id="{58F6A98C-2442-490D-A0F5-CEC90EA0BB1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29591" y="660830"/>
            <a:ext cx="9072000" cy="30451"/>
          </a:xfrm>
          <a:prstGeom prst="rect">
            <a:avLst/>
          </a:prstGeom>
        </p:spPr>
      </p:pic>
      <p:pic>
        <p:nvPicPr>
          <p:cNvPr id="31" name="Graphique 30">
            <a:extLst>
              <a:ext uri="{FF2B5EF4-FFF2-40B4-BE49-F238E27FC236}">
                <a16:creationId xmlns:a16="http://schemas.microsoft.com/office/drawing/2014/main" id="{C04902EA-06AD-4EFF-AEA0-0CE18E36BA9E}"/>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470981" y="168172"/>
            <a:ext cx="1426446" cy="395675"/>
          </a:xfrm>
          <a:prstGeom prst="rect">
            <a:avLst/>
          </a:prstGeom>
        </p:spPr>
      </p:pic>
    </p:spTree>
    <p:extLst>
      <p:ext uri="{BB962C8B-B14F-4D97-AF65-F5344CB8AC3E}">
        <p14:creationId xmlns:p14="http://schemas.microsoft.com/office/powerpoint/2010/main" val="563193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que 1">
            <a:extLst>
              <a:ext uri="{FF2B5EF4-FFF2-40B4-BE49-F238E27FC236}">
                <a16:creationId xmlns:a16="http://schemas.microsoft.com/office/drawing/2014/main" id="{0B449AB8-8667-45CB-96E1-DF44285C4F0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18284" y="1029779"/>
            <a:ext cx="9995349" cy="1956071"/>
          </a:xfrm>
          <a:prstGeom prst="rect">
            <a:avLst/>
          </a:prstGeom>
        </p:spPr>
      </p:pic>
      <p:pic>
        <p:nvPicPr>
          <p:cNvPr id="3" name="Graphique 2">
            <a:extLst>
              <a:ext uri="{FF2B5EF4-FFF2-40B4-BE49-F238E27FC236}">
                <a16:creationId xmlns:a16="http://schemas.microsoft.com/office/drawing/2014/main" id="{EE9885C2-C587-4BBA-9E41-4928682EAA2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452667" y="1100622"/>
            <a:ext cx="9301577" cy="1814382"/>
          </a:xfrm>
          <a:prstGeom prst="rect">
            <a:avLst/>
          </a:prstGeom>
        </p:spPr>
      </p:pic>
      <p:sp>
        <p:nvSpPr>
          <p:cNvPr id="4" name="ZoneTexte 3">
            <a:extLst>
              <a:ext uri="{FF2B5EF4-FFF2-40B4-BE49-F238E27FC236}">
                <a16:creationId xmlns:a16="http://schemas.microsoft.com/office/drawing/2014/main" id="{E7C2BC08-C7EC-48F6-9662-9C6A64889492}"/>
              </a:ext>
            </a:extLst>
          </p:cNvPr>
          <p:cNvSpPr txBox="1"/>
          <p:nvPr/>
        </p:nvSpPr>
        <p:spPr>
          <a:xfrm>
            <a:off x="1680055" y="1853014"/>
            <a:ext cx="9144000" cy="584775"/>
          </a:xfrm>
          <a:prstGeom prst="rect">
            <a:avLst/>
          </a:prstGeom>
          <a:noFill/>
        </p:spPr>
        <p:txBody>
          <a:bodyPr wrap="square" rtlCol="0">
            <a:spAutoFit/>
          </a:bodyPr>
          <a:lstStyle/>
          <a:p>
            <a:pPr algn="ctr"/>
            <a:r>
              <a:rPr lang="fr-FR" sz="3200" spc="300">
                <a:latin typeface="K2D ExtraBold" panose="00000900000000000000" pitchFamily="2" charset="-34"/>
                <a:ea typeface="ZCOOL KuaiLe" panose="00000500000000000000" pitchFamily="2" charset="0"/>
                <a:cs typeface="K2D ExtraBold" panose="00000900000000000000" pitchFamily="2" charset="-34"/>
              </a:rPr>
              <a:t>Développement de la pratique</a:t>
            </a:r>
            <a:endParaRPr lang="fr-DZ" sz="3200" spc="300">
              <a:latin typeface="K2D ExtraBold" panose="00000900000000000000" pitchFamily="2" charset="-34"/>
              <a:ea typeface="ZCOOL KuaiLe" panose="00000500000000000000" pitchFamily="2" charset="0"/>
              <a:cs typeface="K2D ExtraBold" panose="00000900000000000000" pitchFamily="2" charset="-34"/>
            </a:endParaRPr>
          </a:p>
        </p:txBody>
      </p:sp>
      <p:pic>
        <p:nvPicPr>
          <p:cNvPr id="12" name="Graphique 11">
            <a:extLst>
              <a:ext uri="{FF2B5EF4-FFF2-40B4-BE49-F238E27FC236}">
                <a16:creationId xmlns:a16="http://schemas.microsoft.com/office/drawing/2014/main" id="{0317244E-F2A1-414B-8F36-13E8C0DEB19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521244" y="3738239"/>
            <a:ext cx="2188225" cy="2199652"/>
          </a:xfrm>
          <a:prstGeom prst="rect">
            <a:avLst/>
          </a:prstGeom>
        </p:spPr>
      </p:pic>
      <p:sp>
        <p:nvSpPr>
          <p:cNvPr id="25" name="Rectangle 24">
            <a:extLst>
              <a:ext uri="{FF2B5EF4-FFF2-40B4-BE49-F238E27FC236}">
                <a16:creationId xmlns:a16="http://schemas.microsoft.com/office/drawing/2014/main" id="{782D33BE-49CA-4C56-9986-2A126DA9ABB2}"/>
              </a:ext>
            </a:extLst>
          </p:cNvPr>
          <p:cNvSpPr/>
          <p:nvPr/>
        </p:nvSpPr>
        <p:spPr>
          <a:xfrm>
            <a:off x="5358746" y="170531"/>
            <a:ext cx="1693333" cy="4844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DZ"/>
          </a:p>
        </p:txBody>
      </p:sp>
      <p:pic>
        <p:nvPicPr>
          <p:cNvPr id="27" name="Graphique 26">
            <a:extLst>
              <a:ext uri="{FF2B5EF4-FFF2-40B4-BE49-F238E27FC236}">
                <a16:creationId xmlns:a16="http://schemas.microsoft.com/office/drawing/2014/main" id="{E2850A5F-0843-4F1A-9870-8D6BEF5EB83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965726" y="6233058"/>
            <a:ext cx="825446" cy="433568"/>
          </a:xfrm>
          <a:prstGeom prst="rect">
            <a:avLst/>
          </a:prstGeom>
        </p:spPr>
      </p:pic>
      <p:pic>
        <p:nvPicPr>
          <p:cNvPr id="11" name="Image 10">
            <a:extLst>
              <a:ext uri="{FF2B5EF4-FFF2-40B4-BE49-F238E27FC236}">
                <a16:creationId xmlns:a16="http://schemas.microsoft.com/office/drawing/2014/main" id="{73800A00-1A9B-4D5C-8761-3450B97935D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25191" y="660827"/>
            <a:ext cx="9252000" cy="31056"/>
          </a:xfrm>
          <a:prstGeom prst="rect">
            <a:avLst/>
          </a:prstGeom>
        </p:spPr>
      </p:pic>
      <p:pic>
        <p:nvPicPr>
          <p:cNvPr id="13" name="Image 12">
            <a:extLst>
              <a:ext uri="{FF2B5EF4-FFF2-40B4-BE49-F238E27FC236}">
                <a16:creationId xmlns:a16="http://schemas.microsoft.com/office/drawing/2014/main" id="{9EAC0741-DF48-4BAB-BF10-6869A65F9AD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273967" y="660830"/>
            <a:ext cx="9072000" cy="30451"/>
          </a:xfrm>
          <a:prstGeom prst="rect">
            <a:avLst/>
          </a:prstGeom>
        </p:spPr>
      </p:pic>
      <p:sp>
        <p:nvSpPr>
          <p:cNvPr id="14" name="Rectangle 13">
            <a:extLst>
              <a:ext uri="{FF2B5EF4-FFF2-40B4-BE49-F238E27FC236}">
                <a16:creationId xmlns:a16="http://schemas.microsoft.com/office/drawing/2014/main" id="{65C4E271-D018-4DF7-80AB-7152A793ECF2}"/>
              </a:ext>
            </a:extLst>
          </p:cNvPr>
          <p:cNvSpPr/>
          <p:nvPr/>
        </p:nvSpPr>
        <p:spPr>
          <a:xfrm>
            <a:off x="5511146" y="322931"/>
            <a:ext cx="1693333" cy="4844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DZ"/>
          </a:p>
        </p:txBody>
      </p:sp>
      <p:pic>
        <p:nvPicPr>
          <p:cNvPr id="15" name="Graphique 14">
            <a:extLst>
              <a:ext uri="{FF2B5EF4-FFF2-40B4-BE49-F238E27FC236}">
                <a16:creationId xmlns:a16="http://schemas.microsoft.com/office/drawing/2014/main" id="{36094978-BB8E-4413-82A5-02FF10A64B9F}"/>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5615357" y="296764"/>
            <a:ext cx="1426446" cy="395675"/>
          </a:xfrm>
          <a:prstGeom prst="rect">
            <a:avLst/>
          </a:prstGeom>
        </p:spPr>
      </p:pic>
    </p:spTree>
    <p:extLst>
      <p:ext uri="{BB962C8B-B14F-4D97-AF65-F5344CB8AC3E}">
        <p14:creationId xmlns:p14="http://schemas.microsoft.com/office/powerpoint/2010/main" val="27111898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 coins arrondis 13">
            <a:extLst>
              <a:ext uri="{FF2B5EF4-FFF2-40B4-BE49-F238E27FC236}">
                <a16:creationId xmlns:a16="http://schemas.microsoft.com/office/drawing/2014/main" id="{A7CF8F07-BB5A-4755-A233-55A4A82CF332}"/>
              </a:ext>
            </a:extLst>
          </p:cNvPr>
          <p:cNvSpPr/>
          <p:nvPr/>
        </p:nvSpPr>
        <p:spPr>
          <a:xfrm>
            <a:off x="426964" y="1892466"/>
            <a:ext cx="5056698" cy="3992740"/>
          </a:xfrm>
          <a:custGeom>
            <a:avLst/>
            <a:gdLst>
              <a:gd name="connsiteX0" fmla="*/ 0 w 3622089"/>
              <a:gd name="connsiteY0" fmla="*/ 565718 h 3394238"/>
              <a:gd name="connsiteX1" fmla="*/ 565718 w 3622089"/>
              <a:gd name="connsiteY1" fmla="*/ 0 h 3394238"/>
              <a:gd name="connsiteX2" fmla="*/ 3056371 w 3622089"/>
              <a:gd name="connsiteY2" fmla="*/ 0 h 3394238"/>
              <a:gd name="connsiteX3" fmla="*/ 3622089 w 3622089"/>
              <a:gd name="connsiteY3" fmla="*/ 565718 h 3394238"/>
              <a:gd name="connsiteX4" fmla="*/ 3622089 w 3622089"/>
              <a:gd name="connsiteY4" fmla="*/ 2828520 h 3394238"/>
              <a:gd name="connsiteX5" fmla="*/ 3056371 w 3622089"/>
              <a:gd name="connsiteY5" fmla="*/ 3394238 h 3394238"/>
              <a:gd name="connsiteX6" fmla="*/ 565718 w 3622089"/>
              <a:gd name="connsiteY6" fmla="*/ 3394238 h 3394238"/>
              <a:gd name="connsiteX7" fmla="*/ 0 w 3622089"/>
              <a:gd name="connsiteY7" fmla="*/ 2828520 h 3394238"/>
              <a:gd name="connsiteX8" fmla="*/ 0 w 3622089"/>
              <a:gd name="connsiteY8" fmla="*/ 565718 h 3394238"/>
              <a:gd name="connsiteX0" fmla="*/ 0 w 3622089"/>
              <a:gd name="connsiteY0" fmla="*/ 565718 h 3394238"/>
              <a:gd name="connsiteX1" fmla="*/ 618984 w 3622089"/>
              <a:gd name="connsiteY1" fmla="*/ 221942 h 3394238"/>
              <a:gd name="connsiteX2" fmla="*/ 3056371 w 3622089"/>
              <a:gd name="connsiteY2" fmla="*/ 0 h 3394238"/>
              <a:gd name="connsiteX3" fmla="*/ 3622089 w 3622089"/>
              <a:gd name="connsiteY3" fmla="*/ 565718 h 3394238"/>
              <a:gd name="connsiteX4" fmla="*/ 3622089 w 3622089"/>
              <a:gd name="connsiteY4" fmla="*/ 2828520 h 3394238"/>
              <a:gd name="connsiteX5" fmla="*/ 3056371 w 3622089"/>
              <a:gd name="connsiteY5" fmla="*/ 3394238 h 3394238"/>
              <a:gd name="connsiteX6" fmla="*/ 565718 w 3622089"/>
              <a:gd name="connsiteY6" fmla="*/ 3394238 h 3394238"/>
              <a:gd name="connsiteX7" fmla="*/ 0 w 3622089"/>
              <a:gd name="connsiteY7" fmla="*/ 2828520 h 3394238"/>
              <a:gd name="connsiteX8" fmla="*/ 0 w 3622089"/>
              <a:gd name="connsiteY8" fmla="*/ 565718 h 3394238"/>
              <a:gd name="connsiteX0" fmla="*/ 0 w 3622089"/>
              <a:gd name="connsiteY0" fmla="*/ 565718 h 3394238"/>
              <a:gd name="connsiteX1" fmla="*/ 618984 w 3622089"/>
              <a:gd name="connsiteY1" fmla="*/ 221942 h 3394238"/>
              <a:gd name="connsiteX2" fmla="*/ 3056371 w 3622089"/>
              <a:gd name="connsiteY2" fmla="*/ 0 h 3394238"/>
              <a:gd name="connsiteX3" fmla="*/ 3622089 w 3622089"/>
              <a:gd name="connsiteY3" fmla="*/ 565718 h 3394238"/>
              <a:gd name="connsiteX4" fmla="*/ 3622089 w 3622089"/>
              <a:gd name="connsiteY4" fmla="*/ 2828520 h 3394238"/>
              <a:gd name="connsiteX5" fmla="*/ 3056371 w 3622089"/>
              <a:gd name="connsiteY5" fmla="*/ 3394238 h 3394238"/>
              <a:gd name="connsiteX6" fmla="*/ 565718 w 3622089"/>
              <a:gd name="connsiteY6" fmla="*/ 3394238 h 3394238"/>
              <a:gd name="connsiteX7" fmla="*/ 71022 w 3622089"/>
              <a:gd name="connsiteY7" fmla="*/ 2340248 h 3394238"/>
              <a:gd name="connsiteX8" fmla="*/ 0 w 3622089"/>
              <a:gd name="connsiteY8" fmla="*/ 565718 h 3394238"/>
              <a:gd name="connsiteX0" fmla="*/ 0 w 3622089"/>
              <a:gd name="connsiteY0" fmla="*/ 565718 h 3394238"/>
              <a:gd name="connsiteX1" fmla="*/ 618984 w 3622089"/>
              <a:gd name="connsiteY1" fmla="*/ 221942 h 3394238"/>
              <a:gd name="connsiteX2" fmla="*/ 3056371 w 3622089"/>
              <a:gd name="connsiteY2" fmla="*/ 0 h 3394238"/>
              <a:gd name="connsiteX3" fmla="*/ 3622089 w 3622089"/>
              <a:gd name="connsiteY3" fmla="*/ 565718 h 3394238"/>
              <a:gd name="connsiteX4" fmla="*/ 3622089 w 3622089"/>
              <a:gd name="connsiteY4" fmla="*/ 2828520 h 3394238"/>
              <a:gd name="connsiteX5" fmla="*/ 3056371 w 3622089"/>
              <a:gd name="connsiteY5" fmla="*/ 3394238 h 3394238"/>
              <a:gd name="connsiteX6" fmla="*/ 565718 w 3622089"/>
              <a:gd name="connsiteY6" fmla="*/ 3394238 h 3394238"/>
              <a:gd name="connsiteX7" fmla="*/ 71022 w 3622089"/>
              <a:gd name="connsiteY7" fmla="*/ 2340248 h 3394238"/>
              <a:gd name="connsiteX8" fmla="*/ 0 w 3622089"/>
              <a:gd name="connsiteY8" fmla="*/ 565718 h 3394238"/>
              <a:gd name="connsiteX0" fmla="*/ 0 w 3622089"/>
              <a:gd name="connsiteY0" fmla="*/ 565718 h 3411993"/>
              <a:gd name="connsiteX1" fmla="*/ 618984 w 3622089"/>
              <a:gd name="connsiteY1" fmla="*/ 221942 h 3411993"/>
              <a:gd name="connsiteX2" fmla="*/ 3056371 w 3622089"/>
              <a:gd name="connsiteY2" fmla="*/ 0 h 3411993"/>
              <a:gd name="connsiteX3" fmla="*/ 3622089 w 3622089"/>
              <a:gd name="connsiteY3" fmla="*/ 565718 h 3411993"/>
              <a:gd name="connsiteX4" fmla="*/ 3622089 w 3622089"/>
              <a:gd name="connsiteY4" fmla="*/ 2828520 h 3411993"/>
              <a:gd name="connsiteX5" fmla="*/ 3056371 w 3622089"/>
              <a:gd name="connsiteY5" fmla="*/ 3394238 h 3411993"/>
              <a:gd name="connsiteX6" fmla="*/ 876437 w 3622089"/>
              <a:gd name="connsiteY6" fmla="*/ 3411993 h 3411993"/>
              <a:gd name="connsiteX7" fmla="*/ 71022 w 3622089"/>
              <a:gd name="connsiteY7" fmla="*/ 2340248 h 3411993"/>
              <a:gd name="connsiteX8" fmla="*/ 0 w 3622089"/>
              <a:gd name="connsiteY8" fmla="*/ 565718 h 3411993"/>
              <a:gd name="connsiteX0" fmla="*/ 0 w 3622089"/>
              <a:gd name="connsiteY0" fmla="*/ 565718 h 3411993"/>
              <a:gd name="connsiteX1" fmla="*/ 618984 w 3622089"/>
              <a:gd name="connsiteY1" fmla="*/ 221942 h 3411993"/>
              <a:gd name="connsiteX2" fmla="*/ 3056371 w 3622089"/>
              <a:gd name="connsiteY2" fmla="*/ 0 h 3411993"/>
              <a:gd name="connsiteX3" fmla="*/ 3542190 w 3622089"/>
              <a:gd name="connsiteY3" fmla="*/ 1027357 h 3411993"/>
              <a:gd name="connsiteX4" fmla="*/ 3622089 w 3622089"/>
              <a:gd name="connsiteY4" fmla="*/ 2828520 h 3411993"/>
              <a:gd name="connsiteX5" fmla="*/ 3056371 w 3622089"/>
              <a:gd name="connsiteY5" fmla="*/ 3394238 h 3411993"/>
              <a:gd name="connsiteX6" fmla="*/ 876437 w 3622089"/>
              <a:gd name="connsiteY6" fmla="*/ 3411993 h 3411993"/>
              <a:gd name="connsiteX7" fmla="*/ 71022 w 3622089"/>
              <a:gd name="connsiteY7" fmla="*/ 2340248 h 3411993"/>
              <a:gd name="connsiteX8" fmla="*/ 0 w 3622089"/>
              <a:gd name="connsiteY8" fmla="*/ 565718 h 3411993"/>
              <a:gd name="connsiteX0" fmla="*/ 0 w 3622089"/>
              <a:gd name="connsiteY0" fmla="*/ 565718 h 3411993"/>
              <a:gd name="connsiteX1" fmla="*/ 618984 w 3622089"/>
              <a:gd name="connsiteY1" fmla="*/ 221942 h 3411993"/>
              <a:gd name="connsiteX2" fmla="*/ 3056371 w 3622089"/>
              <a:gd name="connsiteY2" fmla="*/ 0 h 3411993"/>
              <a:gd name="connsiteX3" fmla="*/ 3542190 w 3622089"/>
              <a:gd name="connsiteY3" fmla="*/ 1027357 h 3411993"/>
              <a:gd name="connsiteX4" fmla="*/ 3622089 w 3622089"/>
              <a:gd name="connsiteY4" fmla="*/ 2828520 h 3411993"/>
              <a:gd name="connsiteX5" fmla="*/ 3056371 w 3622089"/>
              <a:gd name="connsiteY5" fmla="*/ 3394238 h 3411993"/>
              <a:gd name="connsiteX6" fmla="*/ 876437 w 3622089"/>
              <a:gd name="connsiteY6" fmla="*/ 3411993 h 3411993"/>
              <a:gd name="connsiteX7" fmla="*/ 71022 w 3622089"/>
              <a:gd name="connsiteY7" fmla="*/ 2340248 h 3411993"/>
              <a:gd name="connsiteX8" fmla="*/ 0 w 3622089"/>
              <a:gd name="connsiteY8" fmla="*/ 565718 h 3411993"/>
              <a:gd name="connsiteX0" fmla="*/ 0 w 3622089"/>
              <a:gd name="connsiteY0" fmla="*/ 565718 h 3411993"/>
              <a:gd name="connsiteX1" fmla="*/ 618984 w 3622089"/>
              <a:gd name="connsiteY1" fmla="*/ 221942 h 3411993"/>
              <a:gd name="connsiteX2" fmla="*/ 3056371 w 3622089"/>
              <a:gd name="connsiteY2" fmla="*/ 0 h 3411993"/>
              <a:gd name="connsiteX3" fmla="*/ 3542190 w 3622089"/>
              <a:gd name="connsiteY3" fmla="*/ 1027357 h 3411993"/>
              <a:gd name="connsiteX4" fmla="*/ 3622089 w 3622089"/>
              <a:gd name="connsiteY4" fmla="*/ 2828520 h 3411993"/>
              <a:gd name="connsiteX5" fmla="*/ 3056371 w 3622089"/>
              <a:gd name="connsiteY5" fmla="*/ 3394238 h 3411993"/>
              <a:gd name="connsiteX6" fmla="*/ 876437 w 3622089"/>
              <a:gd name="connsiteY6" fmla="*/ 3411993 h 3411993"/>
              <a:gd name="connsiteX7" fmla="*/ 71022 w 3622089"/>
              <a:gd name="connsiteY7" fmla="*/ 2340248 h 3411993"/>
              <a:gd name="connsiteX8" fmla="*/ 0 w 3622089"/>
              <a:gd name="connsiteY8" fmla="*/ 565718 h 3411993"/>
              <a:gd name="connsiteX0" fmla="*/ 0 w 3622089"/>
              <a:gd name="connsiteY0" fmla="*/ 595597 h 3441872"/>
              <a:gd name="connsiteX1" fmla="*/ 618984 w 3622089"/>
              <a:gd name="connsiteY1" fmla="*/ 251821 h 3441872"/>
              <a:gd name="connsiteX2" fmla="*/ 3056371 w 3622089"/>
              <a:gd name="connsiteY2" fmla="*/ 29879 h 3441872"/>
              <a:gd name="connsiteX3" fmla="*/ 3542190 w 3622089"/>
              <a:gd name="connsiteY3" fmla="*/ 1057236 h 3441872"/>
              <a:gd name="connsiteX4" fmla="*/ 3622089 w 3622089"/>
              <a:gd name="connsiteY4" fmla="*/ 2858399 h 3441872"/>
              <a:gd name="connsiteX5" fmla="*/ 3056371 w 3622089"/>
              <a:gd name="connsiteY5" fmla="*/ 3424117 h 3441872"/>
              <a:gd name="connsiteX6" fmla="*/ 876437 w 3622089"/>
              <a:gd name="connsiteY6" fmla="*/ 3441872 h 3441872"/>
              <a:gd name="connsiteX7" fmla="*/ 71022 w 3622089"/>
              <a:gd name="connsiteY7" fmla="*/ 2370127 h 3441872"/>
              <a:gd name="connsiteX8" fmla="*/ 0 w 3622089"/>
              <a:gd name="connsiteY8" fmla="*/ 595597 h 3441872"/>
              <a:gd name="connsiteX0" fmla="*/ 0 w 3622089"/>
              <a:gd name="connsiteY0" fmla="*/ 595597 h 3441872"/>
              <a:gd name="connsiteX1" fmla="*/ 618984 w 3622089"/>
              <a:gd name="connsiteY1" fmla="*/ 251821 h 3441872"/>
              <a:gd name="connsiteX2" fmla="*/ 3056371 w 3622089"/>
              <a:gd name="connsiteY2" fmla="*/ 29879 h 3441872"/>
              <a:gd name="connsiteX3" fmla="*/ 3542190 w 3622089"/>
              <a:gd name="connsiteY3" fmla="*/ 1057236 h 3441872"/>
              <a:gd name="connsiteX4" fmla="*/ 3622089 w 3622089"/>
              <a:gd name="connsiteY4" fmla="*/ 2858399 h 3441872"/>
              <a:gd name="connsiteX5" fmla="*/ 3056371 w 3622089"/>
              <a:gd name="connsiteY5" fmla="*/ 3424117 h 3441872"/>
              <a:gd name="connsiteX6" fmla="*/ 876437 w 3622089"/>
              <a:gd name="connsiteY6" fmla="*/ 3441872 h 3441872"/>
              <a:gd name="connsiteX7" fmla="*/ 71022 w 3622089"/>
              <a:gd name="connsiteY7" fmla="*/ 2370127 h 3441872"/>
              <a:gd name="connsiteX8" fmla="*/ 0 w 3622089"/>
              <a:gd name="connsiteY8" fmla="*/ 595597 h 3441872"/>
              <a:gd name="connsiteX0" fmla="*/ 0 w 3642008"/>
              <a:gd name="connsiteY0" fmla="*/ 595597 h 3441872"/>
              <a:gd name="connsiteX1" fmla="*/ 618984 w 3642008"/>
              <a:gd name="connsiteY1" fmla="*/ 251821 h 3441872"/>
              <a:gd name="connsiteX2" fmla="*/ 3056371 w 3642008"/>
              <a:gd name="connsiteY2" fmla="*/ 29879 h 3441872"/>
              <a:gd name="connsiteX3" fmla="*/ 3542190 w 3642008"/>
              <a:gd name="connsiteY3" fmla="*/ 1057236 h 3441872"/>
              <a:gd name="connsiteX4" fmla="*/ 3622089 w 3642008"/>
              <a:gd name="connsiteY4" fmla="*/ 2858399 h 3441872"/>
              <a:gd name="connsiteX5" fmla="*/ 3056371 w 3642008"/>
              <a:gd name="connsiteY5" fmla="*/ 3424117 h 3441872"/>
              <a:gd name="connsiteX6" fmla="*/ 876437 w 3642008"/>
              <a:gd name="connsiteY6" fmla="*/ 3441872 h 3441872"/>
              <a:gd name="connsiteX7" fmla="*/ 71022 w 3642008"/>
              <a:gd name="connsiteY7" fmla="*/ 2370127 h 3441872"/>
              <a:gd name="connsiteX8" fmla="*/ 0 w 3642008"/>
              <a:gd name="connsiteY8" fmla="*/ 595597 h 3441872"/>
              <a:gd name="connsiteX0" fmla="*/ 0 w 3642008"/>
              <a:gd name="connsiteY0" fmla="*/ 595597 h 3441872"/>
              <a:gd name="connsiteX1" fmla="*/ 618984 w 3642008"/>
              <a:gd name="connsiteY1" fmla="*/ 251821 h 3441872"/>
              <a:gd name="connsiteX2" fmla="*/ 3056371 w 3642008"/>
              <a:gd name="connsiteY2" fmla="*/ 29879 h 3441872"/>
              <a:gd name="connsiteX3" fmla="*/ 3542190 w 3642008"/>
              <a:gd name="connsiteY3" fmla="*/ 1057236 h 3441872"/>
              <a:gd name="connsiteX4" fmla="*/ 3622089 w 3642008"/>
              <a:gd name="connsiteY4" fmla="*/ 2858399 h 3441872"/>
              <a:gd name="connsiteX5" fmla="*/ 3056371 w 3642008"/>
              <a:gd name="connsiteY5" fmla="*/ 3424117 h 3441872"/>
              <a:gd name="connsiteX6" fmla="*/ 876437 w 3642008"/>
              <a:gd name="connsiteY6" fmla="*/ 3441872 h 3441872"/>
              <a:gd name="connsiteX7" fmla="*/ 71022 w 3642008"/>
              <a:gd name="connsiteY7" fmla="*/ 2370127 h 3441872"/>
              <a:gd name="connsiteX8" fmla="*/ 0 w 3642008"/>
              <a:gd name="connsiteY8" fmla="*/ 595597 h 3441872"/>
              <a:gd name="connsiteX0" fmla="*/ 0 w 3642008"/>
              <a:gd name="connsiteY0" fmla="*/ 595597 h 3424117"/>
              <a:gd name="connsiteX1" fmla="*/ 618984 w 3642008"/>
              <a:gd name="connsiteY1" fmla="*/ 251821 h 3424117"/>
              <a:gd name="connsiteX2" fmla="*/ 3056371 w 3642008"/>
              <a:gd name="connsiteY2" fmla="*/ 29879 h 3424117"/>
              <a:gd name="connsiteX3" fmla="*/ 3542190 w 3642008"/>
              <a:gd name="connsiteY3" fmla="*/ 1057236 h 3424117"/>
              <a:gd name="connsiteX4" fmla="*/ 3622089 w 3642008"/>
              <a:gd name="connsiteY4" fmla="*/ 2858399 h 3424117"/>
              <a:gd name="connsiteX5" fmla="*/ 3056371 w 3642008"/>
              <a:gd name="connsiteY5" fmla="*/ 3424117 h 3424117"/>
              <a:gd name="connsiteX6" fmla="*/ 840927 w 3642008"/>
              <a:gd name="connsiteY6" fmla="*/ 3317585 h 3424117"/>
              <a:gd name="connsiteX7" fmla="*/ 71022 w 3642008"/>
              <a:gd name="connsiteY7" fmla="*/ 2370127 h 3424117"/>
              <a:gd name="connsiteX8" fmla="*/ 0 w 3642008"/>
              <a:gd name="connsiteY8" fmla="*/ 595597 h 3424117"/>
              <a:gd name="connsiteX0" fmla="*/ 0 w 3642008"/>
              <a:gd name="connsiteY0" fmla="*/ 595597 h 3424117"/>
              <a:gd name="connsiteX1" fmla="*/ 618984 w 3642008"/>
              <a:gd name="connsiteY1" fmla="*/ 251821 h 3424117"/>
              <a:gd name="connsiteX2" fmla="*/ 3056371 w 3642008"/>
              <a:gd name="connsiteY2" fmla="*/ 29879 h 3424117"/>
              <a:gd name="connsiteX3" fmla="*/ 3542190 w 3642008"/>
              <a:gd name="connsiteY3" fmla="*/ 1057236 h 3424117"/>
              <a:gd name="connsiteX4" fmla="*/ 3622089 w 3642008"/>
              <a:gd name="connsiteY4" fmla="*/ 2858399 h 3424117"/>
              <a:gd name="connsiteX5" fmla="*/ 3056371 w 3642008"/>
              <a:gd name="connsiteY5" fmla="*/ 3424117 h 3424117"/>
              <a:gd name="connsiteX6" fmla="*/ 707762 w 3642008"/>
              <a:gd name="connsiteY6" fmla="*/ 3406362 h 3424117"/>
              <a:gd name="connsiteX7" fmla="*/ 71022 w 3642008"/>
              <a:gd name="connsiteY7" fmla="*/ 2370127 h 3424117"/>
              <a:gd name="connsiteX8" fmla="*/ 0 w 3642008"/>
              <a:gd name="connsiteY8" fmla="*/ 595597 h 3424117"/>
              <a:gd name="connsiteX0" fmla="*/ 0 w 3642008"/>
              <a:gd name="connsiteY0" fmla="*/ 595597 h 3424117"/>
              <a:gd name="connsiteX1" fmla="*/ 618984 w 3642008"/>
              <a:gd name="connsiteY1" fmla="*/ 251821 h 3424117"/>
              <a:gd name="connsiteX2" fmla="*/ 3056371 w 3642008"/>
              <a:gd name="connsiteY2" fmla="*/ 29879 h 3424117"/>
              <a:gd name="connsiteX3" fmla="*/ 3542190 w 3642008"/>
              <a:gd name="connsiteY3" fmla="*/ 1057236 h 3424117"/>
              <a:gd name="connsiteX4" fmla="*/ 3622089 w 3642008"/>
              <a:gd name="connsiteY4" fmla="*/ 2858399 h 3424117"/>
              <a:gd name="connsiteX5" fmla="*/ 3056371 w 3642008"/>
              <a:gd name="connsiteY5" fmla="*/ 3424117 h 3424117"/>
              <a:gd name="connsiteX6" fmla="*/ 707762 w 3642008"/>
              <a:gd name="connsiteY6" fmla="*/ 3406362 h 3424117"/>
              <a:gd name="connsiteX7" fmla="*/ 71022 w 3642008"/>
              <a:gd name="connsiteY7" fmla="*/ 2370127 h 3424117"/>
              <a:gd name="connsiteX8" fmla="*/ 0 w 3642008"/>
              <a:gd name="connsiteY8" fmla="*/ 595597 h 3424117"/>
              <a:gd name="connsiteX0" fmla="*/ 0 w 3642008"/>
              <a:gd name="connsiteY0" fmla="*/ 595597 h 3424117"/>
              <a:gd name="connsiteX1" fmla="*/ 618984 w 3642008"/>
              <a:gd name="connsiteY1" fmla="*/ 251821 h 3424117"/>
              <a:gd name="connsiteX2" fmla="*/ 2861062 w 3642008"/>
              <a:gd name="connsiteY2" fmla="*/ 29879 h 3424117"/>
              <a:gd name="connsiteX3" fmla="*/ 3542190 w 3642008"/>
              <a:gd name="connsiteY3" fmla="*/ 1057236 h 3424117"/>
              <a:gd name="connsiteX4" fmla="*/ 3622089 w 3642008"/>
              <a:gd name="connsiteY4" fmla="*/ 2858399 h 3424117"/>
              <a:gd name="connsiteX5" fmla="*/ 3056371 w 3642008"/>
              <a:gd name="connsiteY5" fmla="*/ 3424117 h 3424117"/>
              <a:gd name="connsiteX6" fmla="*/ 707762 w 3642008"/>
              <a:gd name="connsiteY6" fmla="*/ 3406362 h 3424117"/>
              <a:gd name="connsiteX7" fmla="*/ 71022 w 3642008"/>
              <a:gd name="connsiteY7" fmla="*/ 2370127 h 3424117"/>
              <a:gd name="connsiteX8" fmla="*/ 0 w 3642008"/>
              <a:gd name="connsiteY8" fmla="*/ 595597 h 3424117"/>
              <a:gd name="connsiteX0" fmla="*/ 0 w 3642008"/>
              <a:gd name="connsiteY0" fmla="*/ 595597 h 3424117"/>
              <a:gd name="connsiteX1" fmla="*/ 618984 w 3642008"/>
              <a:gd name="connsiteY1" fmla="*/ 251821 h 3424117"/>
              <a:gd name="connsiteX2" fmla="*/ 2861062 w 3642008"/>
              <a:gd name="connsiteY2" fmla="*/ 29879 h 3424117"/>
              <a:gd name="connsiteX3" fmla="*/ 3542190 w 3642008"/>
              <a:gd name="connsiteY3" fmla="*/ 1057236 h 3424117"/>
              <a:gd name="connsiteX4" fmla="*/ 3622089 w 3642008"/>
              <a:gd name="connsiteY4" fmla="*/ 2858399 h 3424117"/>
              <a:gd name="connsiteX5" fmla="*/ 3056371 w 3642008"/>
              <a:gd name="connsiteY5" fmla="*/ 3424117 h 3424117"/>
              <a:gd name="connsiteX6" fmla="*/ 707762 w 3642008"/>
              <a:gd name="connsiteY6" fmla="*/ 3406362 h 3424117"/>
              <a:gd name="connsiteX7" fmla="*/ 71022 w 3642008"/>
              <a:gd name="connsiteY7" fmla="*/ 2370127 h 3424117"/>
              <a:gd name="connsiteX8" fmla="*/ 0 w 3642008"/>
              <a:gd name="connsiteY8" fmla="*/ 595597 h 3424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42008" h="3424117">
                <a:moveTo>
                  <a:pt x="0" y="595597"/>
                </a:moveTo>
                <a:cubicBezTo>
                  <a:pt x="0" y="283160"/>
                  <a:pt x="306547" y="251821"/>
                  <a:pt x="618984" y="251821"/>
                </a:cubicBezTo>
                <a:cubicBezTo>
                  <a:pt x="1449202" y="251821"/>
                  <a:pt x="1604716" y="-103286"/>
                  <a:pt x="2861062" y="29879"/>
                </a:cubicBezTo>
                <a:cubicBezTo>
                  <a:pt x="3280031" y="100900"/>
                  <a:pt x="3755255" y="292038"/>
                  <a:pt x="3542190" y="1057236"/>
                </a:cubicBezTo>
                <a:cubicBezTo>
                  <a:pt x="3364636" y="2012730"/>
                  <a:pt x="3728621" y="2027192"/>
                  <a:pt x="3622089" y="2858399"/>
                </a:cubicBezTo>
                <a:cubicBezTo>
                  <a:pt x="3622089" y="3170836"/>
                  <a:pt x="3368808" y="3424117"/>
                  <a:pt x="3056371" y="3424117"/>
                </a:cubicBezTo>
                <a:cubicBezTo>
                  <a:pt x="1743800" y="3270237"/>
                  <a:pt x="1434407" y="3400444"/>
                  <a:pt x="707762" y="3406362"/>
                </a:cubicBezTo>
                <a:cubicBezTo>
                  <a:pt x="350936" y="3459628"/>
                  <a:pt x="53266" y="3082059"/>
                  <a:pt x="71022" y="2370127"/>
                </a:cubicBezTo>
                <a:lnTo>
                  <a:pt x="0" y="595597"/>
                </a:lnTo>
                <a:close/>
              </a:path>
            </a:pathLst>
          </a:custGeom>
          <a:solidFill>
            <a:schemeClr val="bg1">
              <a:lumMod val="95000"/>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 	</a:t>
            </a:r>
            <a:endParaRPr lang="fr-DZ"/>
          </a:p>
        </p:txBody>
      </p:sp>
      <p:pic>
        <p:nvPicPr>
          <p:cNvPr id="15" name="Image 14">
            <a:extLst>
              <a:ext uri="{FF2B5EF4-FFF2-40B4-BE49-F238E27FC236}">
                <a16:creationId xmlns:a16="http://schemas.microsoft.com/office/drawing/2014/main" id="{FBCEC9D6-2C51-4974-9688-7E91668828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44402" y="1991241"/>
            <a:ext cx="1349417" cy="1348769"/>
          </a:xfrm>
          <a:prstGeom prst="rect">
            <a:avLst/>
          </a:prstGeom>
        </p:spPr>
      </p:pic>
      <p:pic>
        <p:nvPicPr>
          <p:cNvPr id="16" name="Image 15">
            <a:extLst>
              <a:ext uri="{FF2B5EF4-FFF2-40B4-BE49-F238E27FC236}">
                <a16:creationId xmlns:a16="http://schemas.microsoft.com/office/drawing/2014/main" id="{4025CB59-8D49-4134-B510-917B8917B0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45047" y="5128447"/>
            <a:ext cx="1348772" cy="1348769"/>
          </a:xfrm>
          <a:prstGeom prst="rect">
            <a:avLst/>
          </a:prstGeom>
        </p:spPr>
      </p:pic>
      <p:pic>
        <p:nvPicPr>
          <p:cNvPr id="4" name="Image 3">
            <a:extLst>
              <a:ext uri="{FF2B5EF4-FFF2-40B4-BE49-F238E27FC236}">
                <a16:creationId xmlns:a16="http://schemas.microsoft.com/office/drawing/2014/main" id="{07B03A31-37FF-4DC3-B4C8-11F69D671E4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45050" y="287390"/>
            <a:ext cx="1348769" cy="1348769"/>
          </a:xfrm>
          <a:prstGeom prst="rect">
            <a:avLst/>
          </a:prstGeom>
        </p:spPr>
      </p:pic>
      <p:pic>
        <p:nvPicPr>
          <p:cNvPr id="9" name="Image 8">
            <a:extLst>
              <a:ext uri="{FF2B5EF4-FFF2-40B4-BE49-F238E27FC236}">
                <a16:creationId xmlns:a16="http://schemas.microsoft.com/office/drawing/2014/main" id="{78704BBE-CB00-4D57-907D-D7C14EEE3C6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27" y="6642796"/>
            <a:ext cx="7570925" cy="25406"/>
          </a:xfrm>
          <a:prstGeom prst="rect">
            <a:avLst/>
          </a:prstGeom>
        </p:spPr>
      </p:pic>
      <p:pic>
        <p:nvPicPr>
          <p:cNvPr id="25" name="Image 24" descr="Une image contenant personne, herbe, extérieur, gens&#10;&#10;Description générée automatiquement">
            <a:extLst>
              <a:ext uri="{FF2B5EF4-FFF2-40B4-BE49-F238E27FC236}">
                <a16:creationId xmlns:a16="http://schemas.microsoft.com/office/drawing/2014/main" id="{FD8564A2-F1EB-4179-AFE1-B3368468192F}"/>
              </a:ext>
            </a:extLst>
          </p:cNvPr>
          <p:cNvPicPr>
            <a:picLocks noChangeAspect="1"/>
          </p:cNvPicPr>
          <p:nvPr/>
        </p:nvPicPr>
        <p:blipFill rotWithShape="1">
          <a:blip r:embed="rId7">
            <a:extLst>
              <a:ext uri="{28A0092B-C50C-407E-A947-70E740481C1C}">
                <a14:useLocalDpi xmlns:a14="http://schemas.microsoft.com/office/drawing/2010/main" val="0"/>
              </a:ext>
            </a:extLst>
          </a:blip>
          <a:srcRect r="-7504"/>
          <a:stretch/>
        </p:blipFill>
        <p:spPr>
          <a:xfrm>
            <a:off x="7228964" y="0"/>
            <a:ext cx="5341631" cy="6858000"/>
          </a:xfrm>
          <a:prstGeom prst="rect">
            <a:avLst/>
          </a:prstGeom>
        </p:spPr>
      </p:pic>
      <p:sp>
        <p:nvSpPr>
          <p:cNvPr id="2" name="ZoneTexte 1">
            <a:extLst>
              <a:ext uri="{FF2B5EF4-FFF2-40B4-BE49-F238E27FC236}">
                <a16:creationId xmlns:a16="http://schemas.microsoft.com/office/drawing/2014/main" id="{C956B51F-1C5C-4077-930C-3D5B9A1651CF}"/>
              </a:ext>
            </a:extLst>
          </p:cNvPr>
          <p:cNvSpPr txBox="1"/>
          <p:nvPr/>
        </p:nvSpPr>
        <p:spPr>
          <a:xfrm>
            <a:off x="436025" y="2192295"/>
            <a:ext cx="4885141" cy="4116768"/>
          </a:xfrm>
          <a:prstGeom prst="rect">
            <a:avLst/>
          </a:prstGeom>
          <a:noFill/>
        </p:spPr>
        <p:txBody>
          <a:bodyPr wrap="square" rtlCol="0">
            <a:spAutoFit/>
          </a:bodyPr>
          <a:lstStyle/>
          <a:p>
            <a:pPr algn="ctr">
              <a:lnSpc>
                <a:spcPct val="150000"/>
              </a:lnSpc>
            </a:pPr>
            <a:r>
              <a:rPr lang="fr-FR" sz="1600">
                <a:latin typeface="K2D ExtraLight" panose="00000300000000000000" pitchFamily="2" charset="-34"/>
                <a:cs typeface="K2D ExtraLight" panose="00000300000000000000" pitchFamily="2" charset="-34"/>
                <a:sym typeface="Arial"/>
              </a:rPr>
              <a:t>L’UFOLEP offre aux enfants un éveil à la pratique sportive dans un cadre associatif appelé </a:t>
            </a:r>
            <a:r>
              <a:rPr lang="fr-FR" sz="1600" b="1">
                <a:latin typeface="K2D ExtraLight" panose="00000300000000000000" pitchFamily="2" charset="-34"/>
                <a:cs typeface="K2D ExtraLight" panose="00000300000000000000" pitchFamily="2" charset="-34"/>
                <a:sym typeface="Arial"/>
              </a:rPr>
              <a:t>« </a:t>
            </a:r>
            <a:r>
              <a:rPr lang="fr-FR" sz="1600" b="1" err="1">
                <a:latin typeface="K2D ExtraLight" panose="00000300000000000000" pitchFamily="2" charset="-34"/>
                <a:cs typeface="K2D ExtraLight" panose="00000300000000000000" pitchFamily="2" charset="-34"/>
                <a:sym typeface="Arial"/>
              </a:rPr>
              <a:t>Ufo</a:t>
            </a:r>
            <a:r>
              <a:rPr lang="fr-FR" sz="1600" b="1">
                <a:latin typeface="K2D ExtraLight" panose="00000300000000000000" pitchFamily="2" charset="-34"/>
                <a:cs typeface="K2D ExtraLight" panose="00000300000000000000" pitchFamily="2" charset="-34"/>
                <a:sym typeface="Arial"/>
              </a:rPr>
              <a:t> baby » </a:t>
            </a:r>
            <a:r>
              <a:rPr lang="fr-FR" sz="1600">
                <a:latin typeface="K2D ExtraLight" panose="00000300000000000000" pitchFamily="2" charset="-34"/>
                <a:cs typeface="K2D ExtraLight" panose="00000300000000000000" pitchFamily="2" charset="-34"/>
                <a:sym typeface="Arial"/>
              </a:rPr>
              <a:t>, </a:t>
            </a:r>
            <a:r>
              <a:rPr lang="fr-FR" sz="1600" b="1">
                <a:latin typeface="K2D ExtraLight" panose="00000300000000000000" pitchFamily="2" charset="-34"/>
                <a:cs typeface="K2D ExtraLight" panose="00000300000000000000" pitchFamily="2" charset="-34"/>
                <a:sym typeface="Arial"/>
              </a:rPr>
              <a:t>« Ecoles multisports»</a:t>
            </a:r>
            <a:r>
              <a:rPr lang="fr-FR" sz="1600">
                <a:latin typeface="K2D ExtraLight" panose="00000300000000000000" pitchFamily="2" charset="-34"/>
                <a:cs typeface="K2D ExtraLight" panose="00000300000000000000" pitchFamily="2" charset="-34"/>
                <a:sym typeface="Arial"/>
              </a:rPr>
              <a:t> pour découvrir des activités physiques. La </a:t>
            </a:r>
            <a:r>
              <a:rPr lang="fr-FR" sz="1600" b="1">
                <a:latin typeface="K2D ExtraLight" panose="00000300000000000000" pitchFamily="2" charset="-34"/>
                <a:cs typeface="K2D ExtraLight" panose="00000300000000000000" pitchFamily="2" charset="-34"/>
                <a:sym typeface="Arial"/>
              </a:rPr>
              <a:t>démarche éducative et ludique </a:t>
            </a:r>
            <a:r>
              <a:rPr lang="fr-FR" sz="1600">
                <a:latin typeface="K2D ExtraLight" panose="00000300000000000000" pitchFamily="2" charset="-34"/>
                <a:cs typeface="K2D ExtraLight" panose="00000300000000000000" pitchFamily="2" charset="-34"/>
                <a:sym typeface="Arial"/>
              </a:rPr>
              <a:t>permet d'appréhender par le jeu et le plaisir, la multi-activité à travers des ateliers de motricité, de coordination et de jeux d’adresse.</a:t>
            </a:r>
          </a:p>
          <a:p>
            <a:pPr algn="ctr">
              <a:lnSpc>
                <a:spcPct val="150000"/>
              </a:lnSpc>
            </a:pPr>
            <a:r>
              <a:rPr lang="fr-FR" sz="1600">
                <a:latin typeface="K2D ExtraLight" panose="00000300000000000000" pitchFamily="2" charset="-34"/>
                <a:cs typeface="K2D ExtraLight" panose="00000300000000000000" pitchFamily="2" charset="-34"/>
                <a:sym typeface="Arial"/>
              </a:rPr>
              <a:t>Le </a:t>
            </a:r>
            <a:r>
              <a:rPr lang="fr-FR" sz="1600" b="1">
                <a:latin typeface="K2D ExtraLight" panose="00000300000000000000" pitchFamily="2" charset="-34"/>
                <a:cs typeface="K2D ExtraLight" panose="00000300000000000000" pitchFamily="2" charset="-34"/>
                <a:sym typeface="Arial"/>
              </a:rPr>
              <a:t>multisport adulte </a:t>
            </a:r>
            <a:r>
              <a:rPr lang="fr-FR" sz="1600">
                <a:latin typeface="K2D ExtraLight" panose="00000300000000000000" pitchFamily="2" charset="-34"/>
                <a:cs typeface="K2D ExtraLight" panose="00000300000000000000" pitchFamily="2" charset="-34"/>
                <a:sym typeface="Arial"/>
              </a:rPr>
              <a:t>est la continuité de la pratique du multisport via la découverte et/ou pratique de multiples activités tout au long de l’année. Il peut s’agir également d’événementiel sportif spécifique.</a:t>
            </a:r>
            <a:endParaRPr lang="fr-DZ" sz="1600">
              <a:latin typeface="K2D ExtraLight" panose="00000300000000000000" pitchFamily="2" charset="-34"/>
              <a:cs typeface="K2D ExtraLight" panose="00000300000000000000" pitchFamily="2" charset="-34"/>
            </a:endParaRPr>
          </a:p>
        </p:txBody>
      </p:sp>
      <p:sp>
        <p:nvSpPr>
          <p:cNvPr id="7" name="ZoneTexte 6">
            <a:extLst>
              <a:ext uri="{FF2B5EF4-FFF2-40B4-BE49-F238E27FC236}">
                <a16:creationId xmlns:a16="http://schemas.microsoft.com/office/drawing/2014/main" id="{C272DDA1-50B2-4B00-B4AF-0BC27D4773C4}"/>
              </a:ext>
            </a:extLst>
          </p:cNvPr>
          <p:cNvSpPr txBox="1"/>
          <p:nvPr/>
        </p:nvSpPr>
        <p:spPr>
          <a:xfrm>
            <a:off x="748621" y="1064738"/>
            <a:ext cx="4574820" cy="1015663"/>
          </a:xfrm>
          <a:prstGeom prst="rect">
            <a:avLst/>
          </a:prstGeom>
          <a:noFill/>
        </p:spPr>
        <p:txBody>
          <a:bodyPr wrap="square" rtlCol="0">
            <a:spAutoFit/>
          </a:bodyPr>
          <a:lstStyle/>
          <a:p>
            <a:pPr algn="ctr" fontAlgn="ctr"/>
            <a:r>
              <a:rPr lang="fr-FR" sz="2000" err="1">
                <a:solidFill>
                  <a:schemeClr val="tx1">
                    <a:lumMod val="65000"/>
                    <a:lumOff val="35000"/>
                  </a:schemeClr>
                </a:solidFill>
                <a:latin typeface="K2D" panose="00000500000000000000" pitchFamily="2" charset="-34"/>
                <a:cs typeface="K2D" panose="00000500000000000000" pitchFamily="2" charset="-34"/>
              </a:rPr>
              <a:t>UfoBaby</a:t>
            </a:r>
            <a:endParaRPr lang="fr-FR" sz="2000">
              <a:solidFill>
                <a:schemeClr val="tx1">
                  <a:lumMod val="65000"/>
                  <a:lumOff val="35000"/>
                </a:schemeClr>
              </a:solidFill>
              <a:latin typeface="K2D" panose="00000500000000000000" pitchFamily="2" charset="-34"/>
              <a:cs typeface="K2D" panose="00000500000000000000" pitchFamily="2" charset="-34"/>
            </a:endParaRPr>
          </a:p>
          <a:p>
            <a:pPr algn="ctr" fontAlgn="ctr"/>
            <a:r>
              <a:rPr lang="fr-FR" sz="2000">
                <a:solidFill>
                  <a:schemeClr val="tx1">
                    <a:lumMod val="65000"/>
                    <a:lumOff val="35000"/>
                  </a:schemeClr>
                </a:solidFill>
                <a:latin typeface="K2D" panose="00000500000000000000" pitchFamily="2" charset="-34"/>
                <a:cs typeface="K2D" panose="00000500000000000000" pitchFamily="2" charset="-34"/>
              </a:rPr>
              <a:t>Ecole Multisports enfants </a:t>
            </a:r>
            <a:r>
              <a:rPr lang="fr-FR" sz="2000">
                <a:solidFill>
                  <a:schemeClr val="tx1">
                    <a:lumMod val="65000"/>
                    <a:lumOff val="35000"/>
                  </a:schemeClr>
                </a:solidFill>
                <a:highlight>
                  <a:srgbClr val="FFFF00"/>
                </a:highlight>
                <a:latin typeface="K2D" panose="00000500000000000000" pitchFamily="2" charset="-34"/>
                <a:cs typeface="K2D" panose="00000500000000000000" pitchFamily="2" charset="-34"/>
              </a:rPr>
              <a:t>(et adultes, mais non prioritaires)</a:t>
            </a:r>
          </a:p>
        </p:txBody>
      </p:sp>
      <p:sp>
        <p:nvSpPr>
          <p:cNvPr id="10" name="Rectangle 9">
            <a:extLst>
              <a:ext uri="{FF2B5EF4-FFF2-40B4-BE49-F238E27FC236}">
                <a16:creationId xmlns:a16="http://schemas.microsoft.com/office/drawing/2014/main" id="{CBA3EFCD-FA31-42F3-A27B-8A83DA42D3F9}"/>
              </a:ext>
            </a:extLst>
          </p:cNvPr>
          <p:cNvSpPr/>
          <p:nvPr/>
        </p:nvSpPr>
        <p:spPr>
          <a:xfrm>
            <a:off x="3036031" y="6304877"/>
            <a:ext cx="1693333" cy="4844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DZ"/>
          </a:p>
        </p:txBody>
      </p:sp>
      <p:pic>
        <p:nvPicPr>
          <p:cNvPr id="11" name="Graphique 10">
            <a:extLst>
              <a:ext uri="{FF2B5EF4-FFF2-40B4-BE49-F238E27FC236}">
                <a16:creationId xmlns:a16="http://schemas.microsoft.com/office/drawing/2014/main" id="{C4569868-5BCA-4817-A066-D7516F6A8C7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240345" y="6319366"/>
            <a:ext cx="1257587" cy="348836"/>
          </a:xfrm>
          <a:prstGeom prst="rect">
            <a:avLst/>
          </a:prstGeom>
        </p:spPr>
      </p:pic>
      <p:sp>
        <p:nvSpPr>
          <p:cNvPr id="8" name="ZoneTexte 7">
            <a:extLst>
              <a:ext uri="{FF2B5EF4-FFF2-40B4-BE49-F238E27FC236}">
                <a16:creationId xmlns:a16="http://schemas.microsoft.com/office/drawing/2014/main" id="{20A4AB76-1DC8-4D63-A62A-FA42DA451EAC}"/>
              </a:ext>
            </a:extLst>
          </p:cNvPr>
          <p:cNvSpPr txBox="1"/>
          <p:nvPr/>
        </p:nvSpPr>
        <p:spPr>
          <a:xfrm>
            <a:off x="1386729" y="355349"/>
            <a:ext cx="3934437" cy="523220"/>
          </a:xfrm>
          <a:prstGeom prst="rect">
            <a:avLst/>
          </a:prstGeom>
          <a:noFill/>
        </p:spPr>
        <p:txBody>
          <a:bodyPr wrap="square" rtlCol="0">
            <a:spAutoFit/>
          </a:bodyPr>
          <a:lstStyle/>
          <a:p>
            <a:pPr algn="ctr" fontAlgn="ctr"/>
            <a:r>
              <a:rPr lang="fr-FR" sz="2800">
                <a:solidFill>
                  <a:srgbClr val="E10B55"/>
                </a:solidFill>
                <a:latin typeface="K2D" panose="00000500000000000000" pitchFamily="2" charset="-34"/>
                <a:cs typeface="K2D" panose="00000500000000000000" pitchFamily="2" charset="-34"/>
              </a:rPr>
              <a:t>Éducation par le sport </a:t>
            </a:r>
            <a:endParaRPr lang="fr-DZ" sz="2800">
              <a:solidFill>
                <a:srgbClr val="E10B55"/>
              </a:solidFill>
              <a:latin typeface="K2D" panose="00000500000000000000" pitchFamily="2" charset="-34"/>
              <a:cs typeface="K2D" panose="00000500000000000000" pitchFamily="2" charset="-34"/>
            </a:endParaRPr>
          </a:p>
        </p:txBody>
      </p:sp>
      <p:pic>
        <p:nvPicPr>
          <p:cNvPr id="12" name="Graphique 11">
            <a:extLst>
              <a:ext uri="{FF2B5EF4-FFF2-40B4-BE49-F238E27FC236}">
                <a16:creationId xmlns:a16="http://schemas.microsoft.com/office/drawing/2014/main" id="{99C2F010-B3BC-4D07-B385-27B6CFF64BD6}"/>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39219" y="389274"/>
            <a:ext cx="453004" cy="455370"/>
          </a:xfrm>
          <a:prstGeom prst="rect">
            <a:avLst/>
          </a:prstGeom>
        </p:spPr>
      </p:pic>
      <p:pic>
        <p:nvPicPr>
          <p:cNvPr id="13" name="Graphique 12">
            <a:extLst>
              <a:ext uri="{FF2B5EF4-FFF2-40B4-BE49-F238E27FC236}">
                <a16:creationId xmlns:a16="http://schemas.microsoft.com/office/drawing/2014/main" id="{20420ACD-01B4-4426-9EDA-916625A93D60}"/>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1080258" y="6221931"/>
            <a:ext cx="825446" cy="433568"/>
          </a:xfrm>
          <a:prstGeom prst="rect">
            <a:avLst/>
          </a:prstGeom>
        </p:spPr>
      </p:pic>
      <p:pic>
        <p:nvPicPr>
          <p:cNvPr id="19" name="Image 18">
            <a:extLst>
              <a:ext uri="{FF2B5EF4-FFF2-40B4-BE49-F238E27FC236}">
                <a16:creationId xmlns:a16="http://schemas.microsoft.com/office/drawing/2014/main" id="{73BA8D79-4CCA-4FE2-9D15-C4A6CD89ABF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864351" y="3695092"/>
            <a:ext cx="1159961" cy="1078273"/>
          </a:xfrm>
          <a:prstGeom prst="rect">
            <a:avLst/>
          </a:prstGeom>
        </p:spPr>
      </p:pic>
    </p:spTree>
    <p:extLst>
      <p:ext uri="{BB962C8B-B14F-4D97-AF65-F5344CB8AC3E}">
        <p14:creationId xmlns:p14="http://schemas.microsoft.com/office/powerpoint/2010/main" val="22705046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 coins arrondis 13">
            <a:extLst>
              <a:ext uri="{FF2B5EF4-FFF2-40B4-BE49-F238E27FC236}">
                <a16:creationId xmlns:a16="http://schemas.microsoft.com/office/drawing/2014/main" id="{223CF4F3-E759-4253-972C-5725F8DF85C9}"/>
              </a:ext>
            </a:extLst>
          </p:cNvPr>
          <p:cNvSpPr/>
          <p:nvPr/>
        </p:nvSpPr>
        <p:spPr>
          <a:xfrm>
            <a:off x="285323" y="1663837"/>
            <a:ext cx="5056698" cy="4412079"/>
          </a:xfrm>
          <a:custGeom>
            <a:avLst/>
            <a:gdLst>
              <a:gd name="connsiteX0" fmla="*/ 0 w 3622089"/>
              <a:gd name="connsiteY0" fmla="*/ 565718 h 3394238"/>
              <a:gd name="connsiteX1" fmla="*/ 565718 w 3622089"/>
              <a:gd name="connsiteY1" fmla="*/ 0 h 3394238"/>
              <a:gd name="connsiteX2" fmla="*/ 3056371 w 3622089"/>
              <a:gd name="connsiteY2" fmla="*/ 0 h 3394238"/>
              <a:gd name="connsiteX3" fmla="*/ 3622089 w 3622089"/>
              <a:gd name="connsiteY3" fmla="*/ 565718 h 3394238"/>
              <a:gd name="connsiteX4" fmla="*/ 3622089 w 3622089"/>
              <a:gd name="connsiteY4" fmla="*/ 2828520 h 3394238"/>
              <a:gd name="connsiteX5" fmla="*/ 3056371 w 3622089"/>
              <a:gd name="connsiteY5" fmla="*/ 3394238 h 3394238"/>
              <a:gd name="connsiteX6" fmla="*/ 565718 w 3622089"/>
              <a:gd name="connsiteY6" fmla="*/ 3394238 h 3394238"/>
              <a:gd name="connsiteX7" fmla="*/ 0 w 3622089"/>
              <a:gd name="connsiteY7" fmla="*/ 2828520 h 3394238"/>
              <a:gd name="connsiteX8" fmla="*/ 0 w 3622089"/>
              <a:gd name="connsiteY8" fmla="*/ 565718 h 3394238"/>
              <a:gd name="connsiteX0" fmla="*/ 0 w 3622089"/>
              <a:gd name="connsiteY0" fmla="*/ 565718 h 3394238"/>
              <a:gd name="connsiteX1" fmla="*/ 618984 w 3622089"/>
              <a:gd name="connsiteY1" fmla="*/ 221942 h 3394238"/>
              <a:gd name="connsiteX2" fmla="*/ 3056371 w 3622089"/>
              <a:gd name="connsiteY2" fmla="*/ 0 h 3394238"/>
              <a:gd name="connsiteX3" fmla="*/ 3622089 w 3622089"/>
              <a:gd name="connsiteY3" fmla="*/ 565718 h 3394238"/>
              <a:gd name="connsiteX4" fmla="*/ 3622089 w 3622089"/>
              <a:gd name="connsiteY4" fmla="*/ 2828520 h 3394238"/>
              <a:gd name="connsiteX5" fmla="*/ 3056371 w 3622089"/>
              <a:gd name="connsiteY5" fmla="*/ 3394238 h 3394238"/>
              <a:gd name="connsiteX6" fmla="*/ 565718 w 3622089"/>
              <a:gd name="connsiteY6" fmla="*/ 3394238 h 3394238"/>
              <a:gd name="connsiteX7" fmla="*/ 0 w 3622089"/>
              <a:gd name="connsiteY7" fmla="*/ 2828520 h 3394238"/>
              <a:gd name="connsiteX8" fmla="*/ 0 w 3622089"/>
              <a:gd name="connsiteY8" fmla="*/ 565718 h 3394238"/>
              <a:gd name="connsiteX0" fmla="*/ 0 w 3622089"/>
              <a:gd name="connsiteY0" fmla="*/ 565718 h 3394238"/>
              <a:gd name="connsiteX1" fmla="*/ 618984 w 3622089"/>
              <a:gd name="connsiteY1" fmla="*/ 221942 h 3394238"/>
              <a:gd name="connsiteX2" fmla="*/ 3056371 w 3622089"/>
              <a:gd name="connsiteY2" fmla="*/ 0 h 3394238"/>
              <a:gd name="connsiteX3" fmla="*/ 3622089 w 3622089"/>
              <a:gd name="connsiteY3" fmla="*/ 565718 h 3394238"/>
              <a:gd name="connsiteX4" fmla="*/ 3622089 w 3622089"/>
              <a:gd name="connsiteY4" fmla="*/ 2828520 h 3394238"/>
              <a:gd name="connsiteX5" fmla="*/ 3056371 w 3622089"/>
              <a:gd name="connsiteY5" fmla="*/ 3394238 h 3394238"/>
              <a:gd name="connsiteX6" fmla="*/ 565718 w 3622089"/>
              <a:gd name="connsiteY6" fmla="*/ 3394238 h 3394238"/>
              <a:gd name="connsiteX7" fmla="*/ 71022 w 3622089"/>
              <a:gd name="connsiteY7" fmla="*/ 2340248 h 3394238"/>
              <a:gd name="connsiteX8" fmla="*/ 0 w 3622089"/>
              <a:gd name="connsiteY8" fmla="*/ 565718 h 3394238"/>
              <a:gd name="connsiteX0" fmla="*/ 0 w 3622089"/>
              <a:gd name="connsiteY0" fmla="*/ 565718 h 3394238"/>
              <a:gd name="connsiteX1" fmla="*/ 618984 w 3622089"/>
              <a:gd name="connsiteY1" fmla="*/ 221942 h 3394238"/>
              <a:gd name="connsiteX2" fmla="*/ 3056371 w 3622089"/>
              <a:gd name="connsiteY2" fmla="*/ 0 h 3394238"/>
              <a:gd name="connsiteX3" fmla="*/ 3622089 w 3622089"/>
              <a:gd name="connsiteY3" fmla="*/ 565718 h 3394238"/>
              <a:gd name="connsiteX4" fmla="*/ 3622089 w 3622089"/>
              <a:gd name="connsiteY4" fmla="*/ 2828520 h 3394238"/>
              <a:gd name="connsiteX5" fmla="*/ 3056371 w 3622089"/>
              <a:gd name="connsiteY5" fmla="*/ 3394238 h 3394238"/>
              <a:gd name="connsiteX6" fmla="*/ 565718 w 3622089"/>
              <a:gd name="connsiteY6" fmla="*/ 3394238 h 3394238"/>
              <a:gd name="connsiteX7" fmla="*/ 71022 w 3622089"/>
              <a:gd name="connsiteY7" fmla="*/ 2340248 h 3394238"/>
              <a:gd name="connsiteX8" fmla="*/ 0 w 3622089"/>
              <a:gd name="connsiteY8" fmla="*/ 565718 h 3394238"/>
              <a:gd name="connsiteX0" fmla="*/ 0 w 3622089"/>
              <a:gd name="connsiteY0" fmla="*/ 565718 h 3411993"/>
              <a:gd name="connsiteX1" fmla="*/ 618984 w 3622089"/>
              <a:gd name="connsiteY1" fmla="*/ 221942 h 3411993"/>
              <a:gd name="connsiteX2" fmla="*/ 3056371 w 3622089"/>
              <a:gd name="connsiteY2" fmla="*/ 0 h 3411993"/>
              <a:gd name="connsiteX3" fmla="*/ 3622089 w 3622089"/>
              <a:gd name="connsiteY3" fmla="*/ 565718 h 3411993"/>
              <a:gd name="connsiteX4" fmla="*/ 3622089 w 3622089"/>
              <a:gd name="connsiteY4" fmla="*/ 2828520 h 3411993"/>
              <a:gd name="connsiteX5" fmla="*/ 3056371 w 3622089"/>
              <a:gd name="connsiteY5" fmla="*/ 3394238 h 3411993"/>
              <a:gd name="connsiteX6" fmla="*/ 876437 w 3622089"/>
              <a:gd name="connsiteY6" fmla="*/ 3411993 h 3411993"/>
              <a:gd name="connsiteX7" fmla="*/ 71022 w 3622089"/>
              <a:gd name="connsiteY7" fmla="*/ 2340248 h 3411993"/>
              <a:gd name="connsiteX8" fmla="*/ 0 w 3622089"/>
              <a:gd name="connsiteY8" fmla="*/ 565718 h 3411993"/>
              <a:gd name="connsiteX0" fmla="*/ 0 w 3622089"/>
              <a:gd name="connsiteY0" fmla="*/ 565718 h 3411993"/>
              <a:gd name="connsiteX1" fmla="*/ 618984 w 3622089"/>
              <a:gd name="connsiteY1" fmla="*/ 221942 h 3411993"/>
              <a:gd name="connsiteX2" fmla="*/ 3056371 w 3622089"/>
              <a:gd name="connsiteY2" fmla="*/ 0 h 3411993"/>
              <a:gd name="connsiteX3" fmla="*/ 3542190 w 3622089"/>
              <a:gd name="connsiteY3" fmla="*/ 1027357 h 3411993"/>
              <a:gd name="connsiteX4" fmla="*/ 3622089 w 3622089"/>
              <a:gd name="connsiteY4" fmla="*/ 2828520 h 3411993"/>
              <a:gd name="connsiteX5" fmla="*/ 3056371 w 3622089"/>
              <a:gd name="connsiteY5" fmla="*/ 3394238 h 3411993"/>
              <a:gd name="connsiteX6" fmla="*/ 876437 w 3622089"/>
              <a:gd name="connsiteY6" fmla="*/ 3411993 h 3411993"/>
              <a:gd name="connsiteX7" fmla="*/ 71022 w 3622089"/>
              <a:gd name="connsiteY7" fmla="*/ 2340248 h 3411993"/>
              <a:gd name="connsiteX8" fmla="*/ 0 w 3622089"/>
              <a:gd name="connsiteY8" fmla="*/ 565718 h 3411993"/>
              <a:gd name="connsiteX0" fmla="*/ 0 w 3622089"/>
              <a:gd name="connsiteY0" fmla="*/ 565718 h 3411993"/>
              <a:gd name="connsiteX1" fmla="*/ 618984 w 3622089"/>
              <a:gd name="connsiteY1" fmla="*/ 221942 h 3411993"/>
              <a:gd name="connsiteX2" fmla="*/ 3056371 w 3622089"/>
              <a:gd name="connsiteY2" fmla="*/ 0 h 3411993"/>
              <a:gd name="connsiteX3" fmla="*/ 3542190 w 3622089"/>
              <a:gd name="connsiteY3" fmla="*/ 1027357 h 3411993"/>
              <a:gd name="connsiteX4" fmla="*/ 3622089 w 3622089"/>
              <a:gd name="connsiteY4" fmla="*/ 2828520 h 3411993"/>
              <a:gd name="connsiteX5" fmla="*/ 3056371 w 3622089"/>
              <a:gd name="connsiteY5" fmla="*/ 3394238 h 3411993"/>
              <a:gd name="connsiteX6" fmla="*/ 876437 w 3622089"/>
              <a:gd name="connsiteY6" fmla="*/ 3411993 h 3411993"/>
              <a:gd name="connsiteX7" fmla="*/ 71022 w 3622089"/>
              <a:gd name="connsiteY7" fmla="*/ 2340248 h 3411993"/>
              <a:gd name="connsiteX8" fmla="*/ 0 w 3622089"/>
              <a:gd name="connsiteY8" fmla="*/ 565718 h 3411993"/>
              <a:gd name="connsiteX0" fmla="*/ 0 w 3622089"/>
              <a:gd name="connsiteY0" fmla="*/ 565718 h 3411993"/>
              <a:gd name="connsiteX1" fmla="*/ 618984 w 3622089"/>
              <a:gd name="connsiteY1" fmla="*/ 221942 h 3411993"/>
              <a:gd name="connsiteX2" fmla="*/ 3056371 w 3622089"/>
              <a:gd name="connsiteY2" fmla="*/ 0 h 3411993"/>
              <a:gd name="connsiteX3" fmla="*/ 3542190 w 3622089"/>
              <a:gd name="connsiteY3" fmla="*/ 1027357 h 3411993"/>
              <a:gd name="connsiteX4" fmla="*/ 3622089 w 3622089"/>
              <a:gd name="connsiteY4" fmla="*/ 2828520 h 3411993"/>
              <a:gd name="connsiteX5" fmla="*/ 3056371 w 3622089"/>
              <a:gd name="connsiteY5" fmla="*/ 3394238 h 3411993"/>
              <a:gd name="connsiteX6" fmla="*/ 876437 w 3622089"/>
              <a:gd name="connsiteY6" fmla="*/ 3411993 h 3411993"/>
              <a:gd name="connsiteX7" fmla="*/ 71022 w 3622089"/>
              <a:gd name="connsiteY7" fmla="*/ 2340248 h 3411993"/>
              <a:gd name="connsiteX8" fmla="*/ 0 w 3622089"/>
              <a:gd name="connsiteY8" fmla="*/ 565718 h 3411993"/>
              <a:gd name="connsiteX0" fmla="*/ 0 w 3622089"/>
              <a:gd name="connsiteY0" fmla="*/ 595597 h 3441872"/>
              <a:gd name="connsiteX1" fmla="*/ 618984 w 3622089"/>
              <a:gd name="connsiteY1" fmla="*/ 251821 h 3441872"/>
              <a:gd name="connsiteX2" fmla="*/ 3056371 w 3622089"/>
              <a:gd name="connsiteY2" fmla="*/ 29879 h 3441872"/>
              <a:gd name="connsiteX3" fmla="*/ 3542190 w 3622089"/>
              <a:gd name="connsiteY3" fmla="*/ 1057236 h 3441872"/>
              <a:gd name="connsiteX4" fmla="*/ 3622089 w 3622089"/>
              <a:gd name="connsiteY4" fmla="*/ 2858399 h 3441872"/>
              <a:gd name="connsiteX5" fmla="*/ 3056371 w 3622089"/>
              <a:gd name="connsiteY5" fmla="*/ 3424117 h 3441872"/>
              <a:gd name="connsiteX6" fmla="*/ 876437 w 3622089"/>
              <a:gd name="connsiteY6" fmla="*/ 3441872 h 3441872"/>
              <a:gd name="connsiteX7" fmla="*/ 71022 w 3622089"/>
              <a:gd name="connsiteY7" fmla="*/ 2370127 h 3441872"/>
              <a:gd name="connsiteX8" fmla="*/ 0 w 3622089"/>
              <a:gd name="connsiteY8" fmla="*/ 595597 h 3441872"/>
              <a:gd name="connsiteX0" fmla="*/ 0 w 3622089"/>
              <a:gd name="connsiteY0" fmla="*/ 595597 h 3441872"/>
              <a:gd name="connsiteX1" fmla="*/ 618984 w 3622089"/>
              <a:gd name="connsiteY1" fmla="*/ 251821 h 3441872"/>
              <a:gd name="connsiteX2" fmla="*/ 3056371 w 3622089"/>
              <a:gd name="connsiteY2" fmla="*/ 29879 h 3441872"/>
              <a:gd name="connsiteX3" fmla="*/ 3542190 w 3622089"/>
              <a:gd name="connsiteY3" fmla="*/ 1057236 h 3441872"/>
              <a:gd name="connsiteX4" fmla="*/ 3622089 w 3622089"/>
              <a:gd name="connsiteY4" fmla="*/ 2858399 h 3441872"/>
              <a:gd name="connsiteX5" fmla="*/ 3056371 w 3622089"/>
              <a:gd name="connsiteY5" fmla="*/ 3424117 h 3441872"/>
              <a:gd name="connsiteX6" fmla="*/ 876437 w 3622089"/>
              <a:gd name="connsiteY6" fmla="*/ 3441872 h 3441872"/>
              <a:gd name="connsiteX7" fmla="*/ 71022 w 3622089"/>
              <a:gd name="connsiteY7" fmla="*/ 2370127 h 3441872"/>
              <a:gd name="connsiteX8" fmla="*/ 0 w 3622089"/>
              <a:gd name="connsiteY8" fmla="*/ 595597 h 3441872"/>
              <a:gd name="connsiteX0" fmla="*/ 0 w 3642008"/>
              <a:gd name="connsiteY0" fmla="*/ 595597 h 3441872"/>
              <a:gd name="connsiteX1" fmla="*/ 618984 w 3642008"/>
              <a:gd name="connsiteY1" fmla="*/ 251821 h 3441872"/>
              <a:gd name="connsiteX2" fmla="*/ 3056371 w 3642008"/>
              <a:gd name="connsiteY2" fmla="*/ 29879 h 3441872"/>
              <a:gd name="connsiteX3" fmla="*/ 3542190 w 3642008"/>
              <a:gd name="connsiteY3" fmla="*/ 1057236 h 3441872"/>
              <a:gd name="connsiteX4" fmla="*/ 3622089 w 3642008"/>
              <a:gd name="connsiteY4" fmla="*/ 2858399 h 3441872"/>
              <a:gd name="connsiteX5" fmla="*/ 3056371 w 3642008"/>
              <a:gd name="connsiteY5" fmla="*/ 3424117 h 3441872"/>
              <a:gd name="connsiteX6" fmla="*/ 876437 w 3642008"/>
              <a:gd name="connsiteY6" fmla="*/ 3441872 h 3441872"/>
              <a:gd name="connsiteX7" fmla="*/ 71022 w 3642008"/>
              <a:gd name="connsiteY7" fmla="*/ 2370127 h 3441872"/>
              <a:gd name="connsiteX8" fmla="*/ 0 w 3642008"/>
              <a:gd name="connsiteY8" fmla="*/ 595597 h 3441872"/>
              <a:gd name="connsiteX0" fmla="*/ 0 w 3642008"/>
              <a:gd name="connsiteY0" fmla="*/ 595597 h 3441872"/>
              <a:gd name="connsiteX1" fmla="*/ 618984 w 3642008"/>
              <a:gd name="connsiteY1" fmla="*/ 251821 h 3441872"/>
              <a:gd name="connsiteX2" fmla="*/ 3056371 w 3642008"/>
              <a:gd name="connsiteY2" fmla="*/ 29879 h 3441872"/>
              <a:gd name="connsiteX3" fmla="*/ 3542190 w 3642008"/>
              <a:gd name="connsiteY3" fmla="*/ 1057236 h 3441872"/>
              <a:gd name="connsiteX4" fmla="*/ 3622089 w 3642008"/>
              <a:gd name="connsiteY4" fmla="*/ 2858399 h 3441872"/>
              <a:gd name="connsiteX5" fmla="*/ 3056371 w 3642008"/>
              <a:gd name="connsiteY5" fmla="*/ 3424117 h 3441872"/>
              <a:gd name="connsiteX6" fmla="*/ 876437 w 3642008"/>
              <a:gd name="connsiteY6" fmla="*/ 3441872 h 3441872"/>
              <a:gd name="connsiteX7" fmla="*/ 71022 w 3642008"/>
              <a:gd name="connsiteY7" fmla="*/ 2370127 h 3441872"/>
              <a:gd name="connsiteX8" fmla="*/ 0 w 3642008"/>
              <a:gd name="connsiteY8" fmla="*/ 595597 h 3441872"/>
              <a:gd name="connsiteX0" fmla="*/ 0 w 3642008"/>
              <a:gd name="connsiteY0" fmla="*/ 595597 h 3424117"/>
              <a:gd name="connsiteX1" fmla="*/ 618984 w 3642008"/>
              <a:gd name="connsiteY1" fmla="*/ 251821 h 3424117"/>
              <a:gd name="connsiteX2" fmla="*/ 3056371 w 3642008"/>
              <a:gd name="connsiteY2" fmla="*/ 29879 h 3424117"/>
              <a:gd name="connsiteX3" fmla="*/ 3542190 w 3642008"/>
              <a:gd name="connsiteY3" fmla="*/ 1057236 h 3424117"/>
              <a:gd name="connsiteX4" fmla="*/ 3622089 w 3642008"/>
              <a:gd name="connsiteY4" fmla="*/ 2858399 h 3424117"/>
              <a:gd name="connsiteX5" fmla="*/ 3056371 w 3642008"/>
              <a:gd name="connsiteY5" fmla="*/ 3424117 h 3424117"/>
              <a:gd name="connsiteX6" fmla="*/ 840927 w 3642008"/>
              <a:gd name="connsiteY6" fmla="*/ 3317585 h 3424117"/>
              <a:gd name="connsiteX7" fmla="*/ 71022 w 3642008"/>
              <a:gd name="connsiteY7" fmla="*/ 2370127 h 3424117"/>
              <a:gd name="connsiteX8" fmla="*/ 0 w 3642008"/>
              <a:gd name="connsiteY8" fmla="*/ 595597 h 3424117"/>
              <a:gd name="connsiteX0" fmla="*/ 0 w 3642008"/>
              <a:gd name="connsiteY0" fmla="*/ 595597 h 3424117"/>
              <a:gd name="connsiteX1" fmla="*/ 618984 w 3642008"/>
              <a:gd name="connsiteY1" fmla="*/ 251821 h 3424117"/>
              <a:gd name="connsiteX2" fmla="*/ 3056371 w 3642008"/>
              <a:gd name="connsiteY2" fmla="*/ 29879 h 3424117"/>
              <a:gd name="connsiteX3" fmla="*/ 3542190 w 3642008"/>
              <a:gd name="connsiteY3" fmla="*/ 1057236 h 3424117"/>
              <a:gd name="connsiteX4" fmla="*/ 3622089 w 3642008"/>
              <a:gd name="connsiteY4" fmla="*/ 2858399 h 3424117"/>
              <a:gd name="connsiteX5" fmla="*/ 3056371 w 3642008"/>
              <a:gd name="connsiteY5" fmla="*/ 3424117 h 3424117"/>
              <a:gd name="connsiteX6" fmla="*/ 707762 w 3642008"/>
              <a:gd name="connsiteY6" fmla="*/ 3406362 h 3424117"/>
              <a:gd name="connsiteX7" fmla="*/ 71022 w 3642008"/>
              <a:gd name="connsiteY7" fmla="*/ 2370127 h 3424117"/>
              <a:gd name="connsiteX8" fmla="*/ 0 w 3642008"/>
              <a:gd name="connsiteY8" fmla="*/ 595597 h 3424117"/>
              <a:gd name="connsiteX0" fmla="*/ 0 w 3642008"/>
              <a:gd name="connsiteY0" fmla="*/ 595597 h 3424117"/>
              <a:gd name="connsiteX1" fmla="*/ 618984 w 3642008"/>
              <a:gd name="connsiteY1" fmla="*/ 251821 h 3424117"/>
              <a:gd name="connsiteX2" fmla="*/ 3056371 w 3642008"/>
              <a:gd name="connsiteY2" fmla="*/ 29879 h 3424117"/>
              <a:gd name="connsiteX3" fmla="*/ 3542190 w 3642008"/>
              <a:gd name="connsiteY3" fmla="*/ 1057236 h 3424117"/>
              <a:gd name="connsiteX4" fmla="*/ 3622089 w 3642008"/>
              <a:gd name="connsiteY4" fmla="*/ 2858399 h 3424117"/>
              <a:gd name="connsiteX5" fmla="*/ 3056371 w 3642008"/>
              <a:gd name="connsiteY5" fmla="*/ 3424117 h 3424117"/>
              <a:gd name="connsiteX6" fmla="*/ 707762 w 3642008"/>
              <a:gd name="connsiteY6" fmla="*/ 3406362 h 3424117"/>
              <a:gd name="connsiteX7" fmla="*/ 71022 w 3642008"/>
              <a:gd name="connsiteY7" fmla="*/ 2370127 h 3424117"/>
              <a:gd name="connsiteX8" fmla="*/ 0 w 3642008"/>
              <a:gd name="connsiteY8" fmla="*/ 595597 h 3424117"/>
              <a:gd name="connsiteX0" fmla="*/ 0 w 3642008"/>
              <a:gd name="connsiteY0" fmla="*/ 595597 h 3424117"/>
              <a:gd name="connsiteX1" fmla="*/ 618984 w 3642008"/>
              <a:gd name="connsiteY1" fmla="*/ 251821 h 3424117"/>
              <a:gd name="connsiteX2" fmla="*/ 2861062 w 3642008"/>
              <a:gd name="connsiteY2" fmla="*/ 29879 h 3424117"/>
              <a:gd name="connsiteX3" fmla="*/ 3542190 w 3642008"/>
              <a:gd name="connsiteY3" fmla="*/ 1057236 h 3424117"/>
              <a:gd name="connsiteX4" fmla="*/ 3622089 w 3642008"/>
              <a:gd name="connsiteY4" fmla="*/ 2858399 h 3424117"/>
              <a:gd name="connsiteX5" fmla="*/ 3056371 w 3642008"/>
              <a:gd name="connsiteY5" fmla="*/ 3424117 h 3424117"/>
              <a:gd name="connsiteX6" fmla="*/ 707762 w 3642008"/>
              <a:gd name="connsiteY6" fmla="*/ 3406362 h 3424117"/>
              <a:gd name="connsiteX7" fmla="*/ 71022 w 3642008"/>
              <a:gd name="connsiteY7" fmla="*/ 2370127 h 3424117"/>
              <a:gd name="connsiteX8" fmla="*/ 0 w 3642008"/>
              <a:gd name="connsiteY8" fmla="*/ 595597 h 3424117"/>
              <a:gd name="connsiteX0" fmla="*/ 0 w 3642008"/>
              <a:gd name="connsiteY0" fmla="*/ 595597 h 3424117"/>
              <a:gd name="connsiteX1" fmla="*/ 618984 w 3642008"/>
              <a:gd name="connsiteY1" fmla="*/ 251821 h 3424117"/>
              <a:gd name="connsiteX2" fmla="*/ 2861062 w 3642008"/>
              <a:gd name="connsiteY2" fmla="*/ 29879 h 3424117"/>
              <a:gd name="connsiteX3" fmla="*/ 3542190 w 3642008"/>
              <a:gd name="connsiteY3" fmla="*/ 1057236 h 3424117"/>
              <a:gd name="connsiteX4" fmla="*/ 3622089 w 3642008"/>
              <a:gd name="connsiteY4" fmla="*/ 2858399 h 3424117"/>
              <a:gd name="connsiteX5" fmla="*/ 3056371 w 3642008"/>
              <a:gd name="connsiteY5" fmla="*/ 3424117 h 3424117"/>
              <a:gd name="connsiteX6" fmla="*/ 707762 w 3642008"/>
              <a:gd name="connsiteY6" fmla="*/ 3406362 h 3424117"/>
              <a:gd name="connsiteX7" fmla="*/ 71022 w 3642008"/>
              <a:gd name="connsiteY7" fmla="*/ 2370127 h 3424117"/>
              <a:gd name="connsiteX8" fmla="*/ 0 w 3642008"/>
              <a:gd name="connsiteY8" fmla="*/ 595597 h 3424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42008" h="3424117">
                <a:moveTo>
                  <a:pt x="0" y="595597"/>
                </a:moveTo>
                <a:cubicBezTo>
                  <a:pt x="0" y="283160"/>
                  <a:pt x="306547" y="251821"/>
                  <a:pt x="618984" y="251821"/>
                </a:cubicBezTo>
                <a:cubicBezTo>
                  <a:pt x="1449202" y="251821"/>
                  <a:pt x="1604716" y="-103286"/>
                  <a:pt x="2861062" y="29879"/>
                </a:cubicBezTo>
                <a:cubicBezTo>
                  <a:pt x="3280031" y="100900"/>
                  <a:pt x="3755255" y="292038"/>
                  <a:pt x="3542190" y="1057236"/>
                </a:cubicBezTo>
                <a:cubicBezTo>
                  <a:pt x="3364636" y="2012730"/>
                  <a:pt x="3728621" y="2027192"/>
                  <a:pt x="3622089" y="2858399"/>
                </a:cubicBezTo>
                <a:cubicBezTo>
                  <a:pt x="3622089" y="3170836"/>
                  <a:pt x="3368808" y="3424117"/>
                  <a:pt x="3056371" y="3424117"/>
                </a:cubicBezTo>
                <a:cubicBezTo>
                  <a:pt x="1743800" y="3270237"/>
                  <a:pt x="1434407" y="3400444"/>
                  <a:pt x="707762" y="3406362"/>
                </a:cubicBezTo>
                <a:cubicBezTo>
                  <a:pt x="350936" y="3459628"/>
                  <a:pt x="53266" y="3082059"/>
                  <a:pt x="71022" y="2370127"/>
                </a:cubicBezTo>
                <a:lnTo>
                  <a:pt x="0" y="595597"/>
                </a:lnTo>
                <a:close/>
              </a:path>
            </a:pathLst>
          </a:custGeom>
          <a:solidFill>
            <a:schemeClr val="bg1">
              <a:lumMod val="95000"/>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DZ"/>
          </a:p>
        </p:txBody>
      </p:sp>
      <p:pic>
        <p:nvPicPr>
          <p:cNvPr id="10" name="Image 9">
            <a:extLst>
              <a:ext uri="{FF2B5EF4-FFF2-40B4-BE49-F238E27FC236}">
                <a16:creationId xmlns:a16="http://schemas.microsoft.com/office/drawing/2014/main" id="{610F04ED-4429-4EEC-B97E-D78A02D8F5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0692" y="6642796"/>
            <a:ext cx="7570925" cy="25406"/>
          </a:xfrm>
          <a:prstGeom prst="rect">
            <a:avLst/>
          </a:prstGeom>
        </p:spPr>
      </p:pic>
      <p:sp>
        <p:nvSpPr>
          <p:cNvPr id="6" name="ZoneTexte 5">
            <a:extLst>
              <a:ext uri="{FF2B5EF4-FFF2-40B4-BE49-F238E27FC236}">
                <a16:creationId xmlns:a16="http://schemas.microsoft.com/office/drawing/2014/main" id="{F908FEF2-7864-40D8-B446-E30DB0743007}"/>
              </a:ext>
            </a:extLst>
          </p:cNvPr>
          <p:cNvSpPr txBox="1"/>
          <p:nvPr/>
        </p:nvSpPr>
        <p:spPr>
          <a:xfrm>
            <a:off x="164238" y="1860249"/>
            <a:ext cx="5170438" cy="3785652"/>
          </a:xfrm>
          <a:prstGeom prst="rect">
            <a:avLst/>
          </a:prstGeom>
          <a:noFill/>
        </p:spPr>
        <p:txBody>
          <a:bodyPr wrap="square" rtlCol="0">
            <a:spAutoFit/>
          </a:bodyPr>
          <a:lstStyle/>
          <a:p>
            <a:pPr marL="171450" indent="-171450" algn="ctr" fontAlgn="ctr">
              <a:lnSpc>
                <a:spcPct val="150000"/>
              </a:lnSpc>
              <a:spcAft>
                <a:spcPts val="1800"/>
              </a:spcAft>
              <a:buClr>
                <a:srgbClr val="B73086"/>
              </a:buClr>
              <a:buFont typeface="K2D" panose="00000500000000000000" pitchFamily="2" charset="-34"/>
              <a:buChar char="→"/>
            </a:pPr>
            <a:r>
              <a:rPr lang="fr-FR" sz="2000" b="1">
                <a:latin typeface="K2D ExtraLight" panose="00000300000000000000" pitchFamily="2" charset="-34"/>
                <a:cs typeface="K2D ExtraLight" panose="00000300000000000000" pitchFamily="2" charset="-34"/>
              </a:rPr>
              <a:t>Accueil et développement de nouvelles pratiques / sports innovants</a:t>
            </a:r>
          </a:p>
          <a:p>
            <a:pPr marL="171450" indent="-171450" algn="ctr" fontAlgn="ctr">
              <a:lnSpc>
                <a:spcPct val="150000"/>
              </a:lnSpc>
              <a:spcAft>
                <a:spcPts val="1800"/>
              </a:spcAft>
              <a:buClr>
                <a:srgbClr val="B73086"/>
              </a:buClr>
              <a:buFont typeface="K2D" panose="00000500000000000000" pitchFamily="2" charset="-34"/>
              <a:buChar char="→"/>
            </a:pPr>
            <a:r>
              <a:rPr lang="fr-FR" sz="2000" b="1">
                <a:latin typeface="K2D ExtraLight" panose="00000300000000000000" pitchFamily="2" charset="-34"/>
                <a:cs typeface="K2D ExtraLight" panose="00000300000000000000" pitchFamily="2" charset="-34"/>
              </a:rPr>
              <a:t>Ouverture de créneaux sportifs</a:t>
            </a:r>
            <a:endParaRPr lang="fr-FR" sz="1600" b="1">
              <a:cs typeface="K2D ExtraLight" panose="00000300000000000000"/>
            </a:endParaRPr>
          </a:p>
          <a:p>
            <a:pPr marL="171450" indent="-171450" algn="ctr" fontAlgn="ctr">
              <a:lnSpc>
                <a:spcPct val="150000"/>
              </a:lnSpc>
              <a:spcAft>
                <a:spcPts val="1800"/>
              </a:spcAft>
              <a:buClr>
                <a:srgbClr val="B73086"/>
              </a:buClr>
              <a:buFont typeface="K2D" panose="00000500000000000000" pitchFamily="2" charset="-34"/>
              <a:buChar char="→"/>
            </a:pPr>
            <a:r>
              <a:rPr lang="fr-FR" sz="2000" b="1">
                <a:latin typeface="K2D ExtraLight" panose="00000300000000000000" pitchFamily="2" charset="-34"/>
                <a:cs typeface="K2D ExtraLight" panose="00000300000000000000" pitchFamily="2" charset="-34"/>
              </a:rPr>
              <a:t>Organisation de rencontres amicales et/ou compétitives</a:t>
            </a:r>
          </a:p>
          <a:p>
            <a:pPr marL="171450" indent="-171450" algn="ctr" fontAlgn="ctr">
              <a:lnSpc>
                <a:spcPct val="150000"/>
              </a:lnSpc>
              <a:spcAft>
                <a:spcPts val="1800"/>
              </a:spcAft>
              <a:buClr>
                <a:srgbClr val="B73086"/>
              </a:buClr>
              <a:buFont typeface="K2D" panose="00000500000000000000" pitchFamily="2" charset="-34"/>
              <a:buChar char="→"/>
            </a:pPr>
            <a:r>
              <a:rPr lang="fr-FR" sz="2000" b="1">
                <a:latin typeface="K2D ExtraLight" panose="00000300000000000000" pitchFamily="2" charset="-34"/>
                <a:cs typeface="K2D ExtraLight" panose="00000300000000000000" pitchFamily="2" charset="-34"/>
              </a:rPr>
              <a:t>Conquête et fidélisation des pratiquants </a:t>
            </a:r>
          </a:p>
          <a:p>
            <a:pPr marL="171450" indent="-171450" algn="ctr" fontAlgn="ctr">
              <a:lnSpc>
                <a:spcPct val="150000"/>
              </a:lnSpc>
              <a:spcAft>
                <a:spcPts val="1800"/>
              </a:spcAft>
              <a:buClr>
                <a:srgbClr val="B73086"/>
              </a:buClr>
              <a:buFont typeface="K2D" panose="00000500000000000000" pitchFamily="2" charset="-34"/>
              <a:buChar char="→"/>
            </a:pPr>
            <a:r>
              <a:rPr lang="fr-FR" sz="2000" b="1">
                <a:latin typeface="K2D ExtraLight" panose="00000300000000000000" pitchFamily="2" charset="-34"/>
                <a:cs typeface="K2D ExtraLight" panose="00000300000000000000" pitchFamily="2" charset="-34"/>
              </a:rPr>
              <a:t>Sécurisation des pratiques</a:t>
            </a:r>
          </a:p>
        </p:txBody>
      </p:sp>
      <p:pic>
        <p:nvPicPr>
          <p:cNvPr id="11" name="Image 10" descr="Une image contenant intérieur, plafond, mur, personne&#10;&#10;Description générée automatiquement">
            <a:extLst>
              <a:ext uri="{FF2B5EF4-FFF2-40B4-BE49-F238E27FC236}">
                <a16:creationId xmlns:a16="http://schemas.microsoft.com/office/drawing/2014/main" id="{62F5853B-58B1-4A3C-A8F3-2A6C1E4F2F0B}"/>
              </a:ext>
            </a:extLst>
          </p:cNvPr>
          <p:cNvPicPr>
            <a:picLocks noChangeAspect="1"/>
          </p:cNvPicPr>
          <p:nvPr/>
        </p:nvPicPr>
        <p:blipFill rotWithShape="1">
          <a:blip r:embed="rId4">
            <a:extLst>
              <a:ext uri="{28A0092B-C50C-407E-A947-70E740481C1C}">
                <a14:useLocalDpi xmlns:a14="http://schemas.microsoft.com/office/drawing/2010/main" val="0"/>
              </a:ext>
            </a:extLst>
          </a:blip>
          <a:srcRect l="20233" t="-588" r="16415" b="-468"/>
          <a:stretch/>
        </p:blipFill>
        <p:spPr>
          <a:xfrm>
            <a:off x="5621154" y="-60280"/>
            <a:ext cx="6567637" cy="6978560"/>
          </a:xfrm>
          <a:prstGeom prst="rect">
            <a:avLst/>
          </a:prstGeom>
        </p:spPr>
      </p:pic>
      <p:sp>
        <p:nvSpPr>
          <p:cNvPr id="12" name="Rectangle 11">
            <a:extLst>
              <a:ext uri="{FF2B5EF4-FFF2-40B4-BE49-F238E27FC236}">
                <a16:creationId xmlns:a16="http://schemas.microsoft.com/office/drawing/2014/main" id="{7EE55923-E7FC-406F-92E3-6980B22F8620}"/>
              </a:ext>
            </a:extLst>
          </p:cNvPr>
          <p:cNvSpPr/>
          <p:nvPr/>
        </p:nvSpPr>
        <p:spPr>
          <a:xfrm>
            <a:off x="2535517" y="6304877"/>
            <a:ext cx="1693333" cy="4844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DZ"/>
          </a:p>
        </p:txBody>
      </p:sp>
      <p:pic>
        <p:nvPicPr>
          <p:cNvPr id="13" name="Graphique 12">
            <a:extLst>
              <a:ext uri="{FF2B5EF4-FFF2-40B4-BE49-F238E27FC236}">
                <a16:creationId xmlns:a16="http://schemas.microsoft.com/office/drawing/2014/main" id="{7095FA1C-C041-483B-9314-A6A282703F0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749457" y="6319366"/>
            <a:ext cx="1257587" cy="348836"/>
          </a:xfrm>
          <a:prstGeom prst="rect">
            <a:avLst/>
          </a:prstGeom>
        </p:spPr>
      </p:pic>
      <p:pic>
        <p:nvPicPr>
          <p:cNvPr id="9" name="Graphique 8">
            <a:extLst>
              <a:ext uri="{FF2B5EF4-FFF2-40B4-BE49-F238E27FC236}">
                <a16:creationId xmlns:a16="http://schemas.microsoft.com/office/drawing/2014/main" id="{94FF82FA-9BF4-4187-91C8-2BC222B132C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656690" y="6228278"/>
            <a:ext cx="825446" cy="433568"/>
          </a:xfrm>
          <a:prstGeom prst="rect">
            <a:avLst/>
          </a:prstGeom>
        </p:spPr>
      </p:pic>
      <p:sp>
        <p:nvSpPr>
          <p:cNvPr id="16" name="ZoneTexte 15">
            <a:extLst>
              <a:ext uri="{FF2B5EF4-FFF2-40B4-BE49-F238E27FC236}">
                <a16:creationId xmlns:a16="http://schemas.microsoft.com/office/drawing/2014/main" id="{DF884A20-422B-4902-8145-10A202624698}"/>
              </a:ext>
            </a:extLst>
          </p:cNvPr>
          <p:cNvSpPr txBox="1"/>
          <p:nvPr/>
        </p:nvSpPr>
        <p:spPr>
          <a:xfrm>
            <a:off x="1145818" y="359526"/>
            <a:ext cx="3316980" cy="523220"/>
          </a:xfrm>
          <a:prstGeom prst="rect">
            <a:avLst/>
          </a:prstGeom>
          <a:noFill/>
        </p:spPr>
        <p:txBody>
          <a:bodyPr wrap="square" rtlCol="0">
            <a:spAutoFit/>
          </a:bodyPr>
          <a:lstStyle/>
          <a:p>
            <a:pPr algn="ctr" fontAlgn="ctr"/>
            <a:r>
              <a:rPr lang="fr-FR" sz="2800">
                <a:solidFill>
                  <a:srgbClr val="E10B55"/>
                </a:solidFill>
                <a:latin typeface="K2D" panose="00000500000000000000" pitchFamily="2" charset="-34"/>
                <a:cs typeface="K2D" panose="00000500000000000000" pitchFamily="2" charset="-34"/>
              </a:rPr>
              <a:t>Vie Sportive</a:t>
            </a:r>
            <a:endParaRPr lang="fr-DZ" sz="2800">
              <a:solidFill>
                <a:srgbClr val="E10B55"/>
              </a:solidFill>
              <a:latin typeface="K2D" panose="00000500000000000000" pitchFamily="2" charset="-34"/>
              <a:cs typeface="K2D" panose="00000500000000000000" pitchFamily="2" charset="-34"/>
            </a:endParaRPr>
          </a:p>
        </p:txBody>
      </p:sp>
      <p:pic>
        <p:nvPicPr>
          <p:cNvPr id="17" name="Graphique 16">
            <a:extLst>
              <a:ext uri="{FF2B5EF4-FFF2-40B4-BE49-F238E27FC236}">
                <a16:creationId xmlns:a16="http://schemas.microsoft.com/office/drawing/2014/main" id="{4E944999-DF5B-4FDE-81EE-5283651AE473}"/>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34837" y="335047"/>
            <a:ext cx="453004" cy="455370"/>
          </a:xfrm>
          <a:prstGeom prst="rect">
            <a:avLst/>
          </a:prstGeom>
        </p:spPr>
      </p:pic>
      <p:sp>
        <p:nvSpPr>
          <p:cNvPr id="14" name="ZoneTexte 13">
            <a:extLst>
              <a:ext uri="{FF2B5EF4-FFF2-40B4-BE49-F238E27FC236}">
                <a16:creationId xmlns:a16="http://schemas.microsoft.com/office/drawing/2014/main" id="{1AC7C97E-17DB-457F-9C17-53238CB0A4D5}"/>
              </a:ext>
            </a:extLst>
          </p:cNvPr>
          <p:cNvSpPr txBox="1"/>
          <p:nvPr/>
        </p:nvSpPr>
        <p:spPr>
          <a:xfrm>
            <a:off x="-348112" y="1002382"/>
            <a:ext cx="6444112" cy="507831"/>
          </a:xfrm>
          <a:prstGeom prst="rect">
            <a:avLst/>
          </a:prstGeom>
          <a:noFill/>
        </p:spPr>
        <p:txBody>
          <a:bodyPr wrap="square">
            <a:spAutoFit/>
          </a:bodyPr>
          <a:lstStyle/>
          <a:p>
            <a:pPr algn="ctr" fontAlgn="ctr">
              <a:lnSpc>
                <a:spcPct val="150000"/>
              </a:lnSpc>
            </a:pPr>
            <a:r>
              <a:rPr lang="fr-FR" sz="1800">
                <a:latin typeface="K2D ExtraLight" panose="00000300000000000000" pitchFamily="2" charset="-34"/>
                <a:cs typeface="K2D ExtraLight" panose="00000300000000000000" pitchFamily="2" charset="-34"/>
              </a:rPr>
              <a:t>Plusieurs thèmes possibles comme :</a:t>
            </a:r>
          </a:p>
        </p:txBody>
      </p:sp>
    </p:spTree>
    <p:extLst>
      <p:ext uri="{BB962C8B-B14F-4D97-AF65-F5344CB8AC3E}">
        <p14:creationId xmlns:p14="http://schemas.microsoft.com/office/powerpoint/2010/main" val="89127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 coins arrondis 13">
            <a:extLst>
              <a:ext uri="{FF2B5EF4-FFF2-40B4-BE49-F238E27FC236}">
                <a16:creationId xmlns:a16="http://schemas.microsoft.com/office/drawing/2014/main" id="{4161AC0B-3F1E-43CB-865E-D8A59E76BA46}"/>
              </a:ext>
            </a:extLst>
          </p:cNvPr>
          <p:cNvSpPr/>
          <p:nvPr/>
        </p:nvSpPr>
        <p:spPr>
          <a:xfrm>
            <a:off x="6418" y="1995431"/>
            <a:ext cx="5508557" cy="3505252"/>
          </a:xfrm>
          <a:custGeom>
            <a:avLst/>
            <a:gdLst>
              <a:gd name="connsiteX0" fmla="*/ 0 w 3622089"/>
              <a:gd name="connsiteY0" fmla="*/ 565718 h 3394238"/>
              <a:gd name="connsiteX1" fmla="*/ 565718 w 3622089"/>
              <a:gd name="connsiteY1" fmla="*/ 0 h 3394238"/>
              <a:gd name="connsiteX2" fmla="*/ 3056371 w 3622089"/>
              <a:gd name="connsiteY2" fmla="*/ 0 h 3394238"/>
              <a:gd name="connsiteX3" fmla="*/ 3622089 w 3622089"/>
              <a:gd name="connsiteY3" fmla="*/ 565718 h 3394238"/>
              <a:gd name="connsiteX4" fmla="*/ 3622089 w 3622089"/>
              <a:gd name="connsiteY4" fmla="*/ 2828520 h 3394238"/>
              <a:gd name="connsiteX5" fmla="*/ 3056371 w 3622089"/>
              <a:gd name="connsiteY5" fmla="*/ 3394238 h 3394238"/>
              <a:gd name="connsiteX6" fmla="*/ 565718 w 3622089"/>
              <a:gd name="connsiteY6" fmla="*/ 3394238 h 3394238"/>
              <a:gd name="connsiteX7" fmla="*/ 0 w 3622089"/>
              <a:gd name="connsiteY7" fmla="*/ 2828520 h 3394238"/>
              <a:gd name="connsiteX8" fmla="*/ 0 w 3622089"/>
              <a:gd name="connsiteY8" fmla="*/ 565718 h 3394238"/>
              <a:gd name="connsiteX0" fmla="*/ 0 w 3622089"/>
              <a:gd name="connsiteY0" fmla="*/ 565718 h 3394238"/>
              <a:gd name="connsiteX1" fmla="*/ 618984 w 3622089"/>
              <a:gd name="connsiteY1" fmla="*/ 221942 h 3394238"/>
              <a:gd name="connsiteX2" fmla="*/ 3056371 w 3622089"/>
              <a:gd name="connsiteY2" fmla="*/ 0 h 3394238"/>
              <a:gd name="connsiteX3" fmla="*/ 3622089 w 3622089"/>
              <a:gd name="connsiteY3" fmla="*/ 565718 h 3394238"/>
              <a:gd name="connsiteX4" fmla="*/ 3622089 w 3622089"/>
              <a:gd name="connsiteY4" fmla="*/ 2828520 h 3394238"/>
              <a:gd name="connsiteX5" fmla="*/ 3056371 w 3622089"/>
              <a:gd name="connsiteY5" fmla="*/ 3394238 h 3394238"/>
              <a:gd name="connsiteX6" fmla="*/ 565718 w 3622089"/>
              <a:gd name="connsiteY6" fmla="*/ 3394238 h 3394238"/>
              <a:gd name="connsiteX7" fmla="*/ 0 w 3622089"/>
              <a:gd name="connsiteY7" fmla="*/ 2828520 h 3394238"/>
              <a:gd name="connsiteX8" fmla="*/ 0 w 3622089"/>
              <a:gd name="connsiteY8" fmla="*/ 565718 h 3394238"/>
              <a:gd name="connsiteX0" fmla="*/ 0 w 3622089"/>
              <a:gd name="connsiteY0" fmla="*/ 565718 h 3394238"/>
              <a:gd name="connsiteX1" fmla="*/ 618984 w 3622089"/>
              <a:gd name="connsiteY1" fmla="*/ 221942 h 3394238"/>
              <a:gd name="connsiteX2" fmla="*/ 3056371 w 3622089"/>
              <a:gd name="connsiteY2" fmla="*/ 0 h 3394238"/>
              <a:gd name="connsiteX3" fmla="*/ 3622089 w 3622089"/>
              <a:gd name="connsiteY3" fmla="*/ 565718 h 3394238"/>
              <a:gd name="connsiteX4" fmla="*/ 3622089 w 3622089"/>
              <a:gd name="connsiteY4" fmla="*/ 2828520 h 3394238"/>
              <a:gd name="connsiteX5" fmla="*/ 3056371 w 3622089"/>
              <a:gd name="connsiteY5" fmla="*/ 3394238 h 3394238"/>
              <a:gd name="connsiteX6" fmla="*/ 565718 w 3622089"/>
              <a:gd name="connsiteY6" fmla="*/ 3394238 h 3394238"/>
              <a:gd name="connsiteX7" fmla="*/ 71022 w 3622089"/>
              <a:gd name="connsiteY7" fmla="*/ 2340248 h 3394238"/>
              <a:gd name="connsiteX8" fmla="*/ 0 w 3622089"/>
              <a:gd name="connsiteY8" fmla="*/ 565718 h 3394238"/>
              <a:gd name="connsiteX0" fmla="*/ 0 w 3622089"/>
              <a:gd name="connsiteY0" fmla="*/ 565718 h 3394238"/>
              <a:gd name="connsiteX1" fmla="*/ 618984 w 3622089"/>
              <a:gd name="connsiteY1" fmla="*/ 221942 h 3394238"/>
              <a:gd name="connsiteX2" fmla="*/ 3056371 w 3622089"/>
              <a:gd name="connsiteY2" fmla="*/ 0 h 3394238"/>
              <a:gd name="connsiteX3" fmla="*/ 3622089 w 3622089"/>
              <a:gd name="connsiteY3" fmla="*/ 565718 h 3394238"/>
              <a:gd name="connsiteX4" fmla="*/ 3622089 w 3622089"/>
              <a:gd name="connsiteY4" fmla="*/ 2828520 h 3394238"/>
              <a:gd name="connsiteX5" fmla="*/ 3056371 w 3622089"/>
              <a:gd name="connsiteY5" fmla="*/ 3394238 h 3394238"/>
              <a:gd name="connsiteX6" fmla="*/ 565718 w 3622089"/>
              <a:gd name="connsiteY6" fmla="*/ 3394238 h 3394238"/>
              <a:gd name="connsiteX7" fmla="*/ 71022 w 3622089"/>
              <a:gd name="connsiteY7" fmla="*/ 2340248 h 3394238"/>
              <a:gd name="connsiteX8" fmla="*/ 0 w 3622089"/>
              <a:gd name="connsiteY8" fmla="*/ 565718 h 3394238"/>
              <a:gd name="connsiteX0" fmla="*/ 0 w 3622089"/>
              <a:gd name="connsiteY0" fmla="*/ 565718 h 3411993"/>
              <a:gd name="connsiteX1" fmla="*/ 618984 w 3622089"/>
              <a:gd name="connsiteY1" fmla="*/ 221942 h 3411993"/>
              <a:gd name="connsiteX2" fmla="*/ 3056371 w 3622089"/>
              <a:gd name="connsiteY2" fmla="*/ 0 h 3411993"/>
              <a:gd name="connsiteX3" fmla="*/ 3622089 w 3622089"/>
              <a:gd name="connsiteY3" fmla="*/ 565718 h 3411993"/>
              <a:gd name="connsiteX4" fmla="*/ 3622089 w 3622089"/>
              <a:gd name="connsiteY4" fmla="*/ 2828520 h 3411993"/>
              <a:gd name="connsiteX5" fmla="*/ 3056371 w 3622089"/>
              <a:gd name="connsiteY5" fmla="*/ 3394238 h 3411993"/>
              <a:gd name="connsiteX6" fmla="*/ 876437 w 3622089"/>
              <a:gd name="connsiteY6" fmla="*/ 3411993 h 3411993"/>
              <a:gd name="connsiteX7" fmla="*/ 71022 w 3622089"/>
              <a:gd name="connsiteY7" fmla="*/ 2340248 h 3411993"/>
              <a:gd name="connsiteX8" fmla="*/ 0 w 3622089"/>
              <a:gd name="connsiteY8" fmla="*/ 565718 h 3411993"/>
              <a:gd name="connsiteX0" fmla="*/ 0 w 3622089"/>
              <a:gd name="connsiteY0" fmla="*/ 565718 h 3411993"/>
              <a:gd name="connsiteX1" fmla="*/ 618984 w 3622089"/>
              <a:gd name="connsiteY1" fmla="*/ 221942 h 3411993"/>
              <a:gd name="connsiteX2" fmla="*/ 3056371 w 3622089"/>
              <a:gd name="connsiteY2" fmla="*/ 0 h 3411993"/>
              <a:gd name="connsiteX3" fmla="*/ 3542190 w 3622089"/>
              <a:gd name="connsiteY3" fmla="*/ 1027357 h 3411993"/>
              <a:gd name="connsiteX4" fmla="*/ 3622089 w 3622089"/>
              <a:gd name="connsiteY4" fmla="*/ 2828520 h 3411993"/>
              <a:gd name="connsiteX5" fmla="*/ 3056371 w 3622089"/>
              <a:gd name="connsiteY5" fmla="*/ 3394238 h 3411993"/>
              <a:gd name="connsiteX6" fmla="*/ 876437 w 3622089"/>
              <a:gd name="connsiteY6" fmla="*/ 3411993 h 3411993"/>
              <a:gd name="connsiteX7" fmla="*/ 71022 w 3622089"/>
              <a:gd name="connsiteY7" fmla="*/ 2340248 h 3411993"/>
              <a:gd name="connsiteX8" fmla="*/ 0 w 3622089"/>
              <a:gd name="connsiteY8" fmla="*/ 565718 h 3411993"/>
              <a:gd name="connsiteX0" fmla="*/ 0 w 3622089"/>
              <a:gd name="connsiteY0" fmla="*/ 565718 h 3411993"/>
              <a:gd name="connsiteX1" fmla="*/ 618984 w 3622089"/>
              <a:gd name="connsiteY1" fmla="*/ 221942 h 3411993"/>
              <a:gd name="connsiteX2" fmla="*/ 3056371 w 3622089"/>
              <a:gd name="connsiteY2" fmla="*/ 0 h 3411993"/>
              <a:gd name="connsiteX3" fmla="*/ 3542190 w 3622089"/>
              <a:gd name="connsiteY3" fmla="*/ 1027357 h 3411993"/>
              <a:gd name="connsiteX4" fmla="*/ 3622089 w 3622089"/>
              <a:gd name="connsiteY4" fmla="*/ 2828520 h 3411993"/>
              <a:gd name="connsiteX5" fmla="*/ 3056371 w 3622089"/>
              <a:gd name="connsiteY5" fmla="*/ 3394238 h 3411993"/>
              <a:gd name="connsiteX6" fmla="*/ 876437 w 3622089"/>
              <a:gd name="connsiteY6" fmla="*/ 3411993 h 3411993"/>
              <a:gd name="connsiteX7" fmla="*/ 71022 w 3622089"/>
              <a:gd name="connsiteY7" fmla="*/ 2340248 h 3411993"/>
              <a:gd name="connsiteX8" fmla="*/ 0 w 3622089"/>
              <a:gd name="connsiteY8" fmla="*/ 565718 h 3411993"/>
              <a:gd name="connsiteX0" fmla="*/ 0 w 3622089"/>
              <a:gd name="connsiteY0" fmla="*/ 565718 h 3411993"/>
              <a:gd name="connsiteX1" fmla="*/ 618984 w 3622089"/>
              <a:gd name="connsiteY1" fmla="*/ 221942 h 3411993"/>
              <a:gd name="connsiteX2" fmla="*/ 3056371 w 3622089"/>
              <a:gd name="connsiteY2" fmla="*/ 0 h 3411993"/>
              <a:gd name="connsiteX3" fmla="*/ 3542190 w 3622089"/>
              <a:gd name="connsiteY3" fmla="*/ 1027357 h 3411993"/>
              <a:gd name="connsiteX4" fmla="*/ 3622089 w 3622089"/>
              <a:gd name="connsiteY4" fmla="*/ 2828520 h 3411993"/>
              <a:gd name="connsiteX5" fmla="*/ 3056371 w 3622089"/>
              <a:gd name="connsiteY5" fmla="*/ 3394238 h 3411993"/>
              <a:gd name="connsiteX6" fmla="*/ 876437 w 3622089"/>
              <a:gd name="connsiteY6" fmla="*/ 3411993 h 3411993"/>
              <a:gd name="connsiteX7" fmla="*/ 71022 w 3622089"/>
              <a:gd name="connsiteY7" fmla="*/ 2340248 h 3411993"/>
              <a:gd name="connsiteX8" fmla="*/ 0 w 3622089"/>
              <a:gd name="connsiteY8" fmla="*/ 565718 h 3411993"/>
              <a:gd name="connsiteX0" fmla="*/ 0 w 3622089"/>
              <a:gd name="connsiteY0" fmla="*/ 595597 h 3441872"/>
              <a:gd name="connsiteX1" fmla="*/ 618984 w 3622089"/>
              <a:gd name="connsiteY1" fmla="*/ 251821 h 3441872"/>
              <a:gd name="connsiteX2" fmla="*/ 3056371 w 3622089"/>
              <a:gd name="connsiteY2" fmla="*/ 29879 h 3441872"/>
              <a:gd name="connsiteX3" fmla="*/ 3542190 w 3622089"/>
              <a:gd name="connsiteY3" fmla="*/ 1057236 h 3441872"/>
              <a:gd name="connsiteX4" fmla="*/ 3622089 w 3622089"/>
              <a:gd name="connsiteY4" fmla="*/ 2858399 h 3441872"/>
              <a:gd name="connsiteX5" fmla="*/ 3056371 w 3622089"/>
              <a:gd name="connsiteY5" fmla="*/ 3424117 h 3441872"/>
              <a:gd name="connsiteX6" fmla="*/ 876437 w 3622089"/>
              <a:gd name="connsiteY6" fmla="*/ 3441872 h 3441872"/>
              <a:gd name="connsiteX7" fmla="*/ 71022 w 3622089"/>
              <a:gd name="connsiteY7" fmla="*/ 2370127 h 3441872"/>
              <a:gd name="connsiteX8" fmla="*/ 0 w 3622089"/>
              <a:gd name="connsiteY8" fmla="*/ 595597 h 3441872"/>
              <a:gd name="connsiteX0" fmla="*/ 0 w 3622089"/>
              <a:gd name="connsiteY0" fmla="*/ 595597 h 3441872"/>
              <a:gd name="connsiteX1" fmla="*/ 618984 w 3622089"/>
              <a:gd name="connsiteY1" fmla="*/ 251821 h 3441872"/>
              <a:gd name="connsiteX2" fmla="*/ 3056371 w 3622089"/>
              <a:gd name="connsiteY2" fmla="*/ 29879 h 3441872"/>
              <a:gd name="connsiteX3" fmla="*/ 3542190 w 3622089"/>
              <a:gd name="connsiteY3" fmla="*/ 1057236 h 3441872"/>
              <a:gd name="connsiteX4" fmla="*/ 3622089 w 3622089"/>
              <a:gd name="connsiteY4" fmla="*/ 2858399 h 3441872"/>
              <a:gd name="connsiteX5" fmla="*/ 3056371 w 3622089"/>
              <a:gd name="connsiteY5" fmla="*/ 3424117 h 3441872"/>
              <a:gd name="connsiteX6" fmla="*/ 876437 w 3622089"/>
              <a:gd name="connsiteY6" fmla="*/ 3441872 h 3441872"/>
              <a:gd name="connsiteX7" fmla="*/ 71022 w 3622089"/>
              <a:gd name="connsiteY7" fmla="*/ 2370127 h 3441872"/>
              <a:gd name="connsiteX8" fmla="*/ 0 w 3622089"/>
              <a:gd name="connsiteY8" fmla="*/ 595597 h 3441872"/>
              <a:gd name="connsiteX0" fmla="*/ 0 w 3642008"/>
              <a:gd name="connsiteY0" fmla="*/ 595597 h 3441872"/>
              <a:gd name="connsiteX1" fmla="*/ 618984 w 3642008"/>
              <a:gd name="connsiteY1" fmla="*/ 251821 h 3441872"/>
              <a:gd name="connsiteX2" fmla="*/ 3056371 w 3642008"/>
              <a:gd name="connsiteY2" fmla="*/ 29879 h 3441872"/>
              <a:gd name="connsiteX3" fmla="*/ 3542190 w 3642008"/>
              <a:gd name="connsiteY3" fmla="*/ 1057236 h 3441872"/>
              <a:gd name="connsiteX4" fmla="*/ 3622089 w 3642008"/>
              <a:gd name="connsiteY4" fmla="*/ 2858399 h 3441872"/>
              <a:gd name="connsiteX5" fmla="*/ 3056371 w 3642008"/>
              <a:gd name="connsiteY5" fmla="*/ 3424117 h 3441872"/>
              <a:gd name="connsiteX6" fmla="*/ 876437 w 3642008"/>
              <a:gd name="connsiteY6" fmla="*/ 3441872 h 3441872"/>
              <a:gd name="connsiteX7" fmla="*/ 71022 w 3642008"/>
              <a:gd name="connsiteY7" fmla="*/ 2370127 h 3441872"/>
              <a:gd name="connsiteX8" fmla="*/ 0 w 3642008"/>
              <a:gd name="connsiteY8" fmla="*/ 595597 h 3441872"/>
              <a:gd name="connsiteX0" fmla="*/ 0 w 3642008"/>
              <a:gd name="connsiteY0" fmla="*/ 595597 h 3441872"/>
              <a:gd name="connsiteX1" fmla="*/ 618984 w 3642008"/>
              <a:gd name="connsiteY1" fmla="*/ 251821 h 3441872"/>
              <a:gd name="connsiteX2" fmla="*/ 3056371 w 3642008"/>
              <a:gd name="connsiteY2" fmla="*/ 29879 h 3441872"/>
              <a:gd name="connsiteX3" fmla="*/ 3542190 w 3642008"/>
              <a:gd name="connsiteY3" fmla="*/ 1057236 h 3441872"/>
              <a:gd name="connsiteX4" fmla="*/ 3622089 w 3642008"/>
              <a:gd name="connsiteY4" fmla="*/ 2858399 h 3441872"/>
              <a:gd name="connsiteX5" fmla="*/ 3056371 w 3642008"/>
              <a:gd name="connsiteY5" fmla="*/ 3424117 h 3441872"/>
              <a:gd name="connsiteX6" fmla="*/ 876437 w 3642008"/>
              <a:gd name="connsiteY6" fmla="*/ 3441872 h 3441872"/>
              <a:gd name="connsiteX7" fmla="*/ 71022 w 3642008"/>
              <a:gd name="connsiteY7" fmla="*/ 2370127 h 3441872"/>
              <a:gd name="connsiteX8" fmla="*/ 0 w 3642008"/>
              <a:gd name="connsiteY8" fmla="*/ 595597 h 3441872"/>
              <a:gd name="connsiteX0" fmla="*/ 0 w 3642008"/>
              <a:gd name="connsiteY0" fmla="*/ 595597 h 3424117"/>
              <a:gd name="connsiteX1" fmla="*/ 618984 w 3642008"/>
              <a:gd name="connsiteY1" fmla="*/ 251821 h 3424117"/>
              <a:gd name="connsiteX2" fmla="*/ 3056371 w 3642008"/>
              <a:gd name="connsiteY2" fmla="*/ 29879 h 3424117"/>
              <a:gd name="connsiteX3" fmla="*/ 3542190 w 3642008"/>
              <a:gd name="connsiteY3" fmla="*/ 1057236 h 3424117"/>
              <a:gd name="connsiteX4" fmla="*/ 3622089 w 3642008"/>
              <a:gd name="connsiteY4" fmla="*/ 2858399 h 3424117"/>
              <a:gd name="connsiteX5" fmla="*/ 3056371 w 3642008"/>
              <a:gd name="connsiteY5" fmla="*/ 3424117 h 3424117"/>
              <a:gd name="connsiteX6" fmla="*/ 840927 w 3642008"/>
              <a:gd name="connsiteY6" fmla="*/ 3317585 h 3424117"/>
              <a:gd name="connsiteX7" fmla="*/ 71022 w 3642008"/>
              <a:gd name="connsiteY7" fmla="*/ 2370127 h 3424117"/>
              <a:gd name="connsiteX8" fmla="*/ 0 w 3642008"/>
              <a:gd name="connsiteY8" fmla="*/ 595597 h 3424117"/>
              <a:gd name="connsiteX0" fmla="*/ 0 w 3642008"/>
              <a:gd name="connsiteY0" fmla="*/ 595597 h 3424117"/>
              <a:gd name="connsiteX1" fmla="*/ 618984 w 3642008"/>
              <a:gd name="connsiteY1" fmla="*/ 251821 h 3424117"/>
              <a:gd name="connsiteX2" fmla="*/ 3056371 w 3642008"/>
              <a:gd name="connsiteY2" fmla="*/ 29879 h 3424117"/>
              <a:gd name="connsiteX3" fmla="*/ 3542190 w 3642008"/>
              <a:gd name="connsiteY3" fmla="*/ 1057236 h 3424117"/>
              <a:gd name="connsiteX4" fmla="*/ 3622089 w 3642008"/>
              <a:gd name="connsiteY4" fmla="*/ 2858399 h 3424117"/>
              <a:gd name="connsiteX5" fmla="*/ 3056371 w 3642008"/>
              <a:gd name="connsiteY5" fmla="*/ 3424117 h 3424117"/>
              <a:gd name="connsiteX6" fmla="*/ 707762 w 3642008"/>
              <a:gd name="connsiteY6" fmla="*/ 3406362 h 3424117"/>
              <a:gd name="connsiteX7" fmla="*/ 71022 w 3642008"/>
              <a:gd name="connsiteY7" fmla="*/ 2370127 h 3424117"/>
              <a:gd name="connsiteX8" fmla="*/ 0 w 3642008"/>
              <a:gd name="connsiteY8" fmla="*/ 595597 h 3424117"/>
              <a:gd name="connsiteX0" fmla="*/ 0 w 3642008"/>
              <a:gd name="connsiteY0" fmla="*/ 595597 h 3424117"/>
              <a:gd name="connsiteX1" fmla="*/ 618984 w 3642008"/>
              <a:gd name="connsiteY1" fmla="*/ 251821 h 3424117"/>
              <a:gd name="connsiteX2" fmla="*/ 3056371 w 3642008"/>
              <a:gd name="connsiteY2" fmla="*/ 29879 h 3424117"/>
              <a:gd name="connsiteX3" fmla="*/ 3542190 w 3642008"/>
              <a:gd name="connsiteY3" fmla="*/ 1057236 h 3424117"/>
              <a:gd name="connsiteX4" fmla="*/ 3622089 w 3642008"/>
              <a:gd name="connsiteY4" fmla="*/ 2858399 h 3424117"/>
              <a:gd name="connsiteX5" fmla="*/ 3056371 w 3642008"/>
              <a:gd name="connsiteY5" fmla="*/ 3424117 h 3424117"/>
              <a:gd name="connsiteX6" fmla="*/ 707762 w 3642008"/>
              <a:gd name="connsiteY6" fmla="*/ 3406362 h 3424117"/>
              <a:gd name="connsiteX7" fmla="*/ 71022 w 3642008"/>
              <a:gd name="connsiteY7" fmla="*/ 2370127 h 3424117"/>
              <a:gd name="connsiteX8" fmla="*/ 0 w 3642008"/>
              <a:gd name="connsiteY8" fmla="*/ 595597 h 3424117"/>
              <a:gd name="connsiteX0" fmla="*/ 0 w 3642008"/>
              <a:gd name="connsiteY0" fmla="*/ 595597 h 3424117"/>
              <a:gd name="connsiteX1" fmla="*/ 618984 w 3642008"/>
              <a:gd name="connsiteY1" fmla="*/ 251821 h 3424117"/>
              <a:gd name="connsiteX2" fmla="*/ 2861062 w 3642008"/>
              <a:gd name="connsiteY2" fmla="*/ 29879 h 3424117"/>
              <a:gd name="connsiteX3" fmla="*/ 3542190 w 3642008"/>
              <a:gd name="connsiteY3" fmla="*/ 1057236 h 3424117"/>
              <a:gd name="connsiteX4" fmla="*/ 3622089 w 3642008"/>
              <a:gd name="connsiteY4" fmla="*/ 2858399 h 3424117"/>
              <a:gd name="connsiteX5" fmla="*/ 3056371 w 3642008"/>
              <a:gd name="connsiteY5" fmla="*/ 3424117 h 3424117"/>
              <a:gd name="connsiteX6" fmla="*/ 707762 w 3642008"/>
              <a:gd name="connsiteY6" fmla="*/ 3406362 h 3424117"/>
              <a:gd name="connsiteX7" fmla="*/ 71022 w 3642008"/>
              <a:gd name="connsiteY7" fmla="*/ 2370127 h 3424117"/>
              <a:gd name="connsiteX8" fmla="*/ 0 w 3642008"/>
              <a:gd name="connsiteY8" fmla="*/ 595597 h 3424117"/>
              <a:gd name="connsiteX0" fmla="*/ 0 w 3642008"/>
              <a:gd name="connsiteY0" fmla="*/ 595597 h 3424117"/>
              <a:gd name="connsiteX1" fmla="*/ 618984 w 3642008"/>
              <a:gd name="connsiteY1" fmla="*/ 251821 h 3424117"/>
              <a:gd name="connsiteX2" fmla="*/ 2861062 w 3642008"/>
              <a:gd name="connsiteY2" fmla="*/ 29879 h 3424117"/>
              <a:gd name="connsiteX3" fmla="*/ 3542190 w 3642008"/>
              <a:gd name="connsiteY3" fmla="*/ 1057236 h 3424117"/>
              <a:gd name="connsiteX4" fmla="*/ 3622089 w 3642008"/>
              <a:gd name="connsiteY4" fmla="*/ 2858399 h 3424117"/>
              <a:gd name="connsiteX5" fmla="*/ 3056371 w 3642008"/>
              <a:gd name="connsiteY5" fmla="*/ 3424117 h 3424117"/>
              <a:gd name="connsiteX6" fmla="*/ 707762 w 3642008"/>
              <a:gd name="connsiteY6" fmla="*/ 3406362 h 3424117"/>
              <a:gd name="connsiteX7" fmla="*/ 71022 w 3642008"/>
              <a:gd name="connsiteY7" fmla="*/ 2370127 h 3424117"/>
              <a:gd name="connsiteX8" fmla="*/ 0 w 3642008"/>
              <a:gd name="connsiteY8" fmla="*/ 595597 h 3424117"/>
              <a:gd name="connsiteX0" fmla="*/ 0 w 3642008"/>
              <a:gd name="connsiteY0" fmla="*/ 688240 h 3516760"/>
              <a:gd name="connsiteX1" fmla="*/ 626915 w 3642008"/>
              <a:gd name="connsiteY1" fmla="*/ 213 h 3516760"/>
              <a:gd name="connsiteX2" fmla="*/ 2861062 w 3642008"/>
              <a:gd name="connsiteY2" fmla="*/ 122522 h 3516760"/>
              <a:gd name="connsiteX3" fmla="*/ 3542190 w 3642008"/>
              <a:gd name="connsiteY3" fmla="*/ 1149879 h 3516760"/>
              <a:gd name="connsiteX4" fmla="*/ 3622089 w 3642008"/>
              <a:gd name="connsiteY4" fmla="*/ 2951042 h 3516760"/>
              <a:gd name="connsiteX5" fmla="*/ 3056371 w 3642008"/>
              <a:gd name="connsiteY5" fmla="*/ 3516760 h 3516760"/>
              <a:gd name="connsiteX6" fmla="*/ 707762 w 3642008"/>
              <a:gd name="connsiteY6" fmla="*/ 3499005 h 3516760"/>
              <a:gd name="connsiteX7" fmla="*/ 71022 w 3642008"/>
              <a:gd name="connsiteY7" fmla="*/ 2462770 h 3516760"/>
              <a:gd name="connsiteX8" fmla="*/ 0 w 3642008"/>
              <a:gd name="connsiteY8" fmla="*/ 688240 h 3516760"/>
              <a:gd name="connsiteX0" fmla="*/ 0 w 3642008"/>
              <a:gd name="connsiteY0" fmla="*/ 688027 h 3516547"/>
              <a:gd name="connsiteX1" fmla="*/ 626915 w 3642008"/>
              <a:gd name="connsiteY1" fmla="*/ 0 h 3516547"/>
              <a:gd name="connsiteX2" fmla="*/ 2861062 w 3642008"/>
              <a:gd name="connsiteY2" fmla="*/ 122309 h 3516547"/>
              <a:gd name="connsiteX3" fmla="*/ 3542190 w 3642008"/>
              <a:gd name="connsiteY3" fmla="*/ 1149666 h 3516547"/>
              <a:gd name="connsiteX4" fmla="*/ 3622089 w 3642008"/>
              <a:gd name="connsiteY4" fmla="*/ 2950829 h 3516547"/>
              <a:gd name="connsiteX5" fmla="*/ 3056371 w 3642008"/>
              <a:gd name="connsiteY5" fmla="*/ 3516547 h 3516547"/>
              <a:gd name="connsiteX6" fmla="*/ 707762 w 3642008"/>
              <a:gd name="connsiteY6" fmla="*/ 3498792 h 3516547"/>
              <a:gd name="connsiteX7" fmla="*/ 71022 w 3642008"/>
              <a:gd name="connsiteY7" fmla="*/ 2462557 h 3516547"/>
              <a:gd name="connsiteX8" fmla="*/ 0 w 3642008"/>
              <a:gd name="connsiteY8" fmla="*/ 688027 h 3516547"/>
              <a:gd name="connsiteX0" fmla="*/ 538 w 3642546"/>
              <a:gd name="connsiteY0" fmla="*/ 688027 h 3516547"/>
              <a:gd name="connsiteX1" fmla="*/ 627453 w 3642546"/>
              <a:gd name="connsiteY1" fmla="*/ 0 h 3516547"/>
              <a:gd name="connsiteX2" fmla="*/ 2861600 w 3642546"/>
              <a:gd name="connsiteY2" fmla="*/ 122309 h 3516547"/>
              <a:gd name="connsiteX3" fmla="*/ 3542728 w 3642546"/>
              <a:gd name="connsiteY3" fmla="*/ 1149666 h 3516547"/>
              <a:gd name="connsiteX4" fmla="*/ 3622627 w 3642546"/>
              <a:gd name="connsiteY4" fmla="*/ 2950829 h 3516547"/>
              <a:gd name="connsiteX5" fmla="*/ 3056909 w 3642546"/>
              <a:gd name="connsiteY5" fmla="*/ 3516547 h 3516547"/>
              <a:gd name="connsiteX6" fmla="*/ 708300 w 3642546"/>
              <a:gd name="connsiteY6" fmla="*/ 3498792 h 3516547"/>
              <a:gd name="connsiteX7" fmla="*/ 71560 w 3642546"/>
              <a:gd name="connsiteY7" fmla="*/ 2462557 h 3516547"/>
              <a:gd name="connsiteX8" fmla="*/ 538 w 3642546"/>
              <a:gd name="connsiteY8" fmla="*/ 688027 h 3516547"/>
              <a:gd name="connsiteX0" fmla="*/ 0 w 3681669"/>
              <a:gd name="connsiteY0" fmla="*/ 1094870 h 3516547"/>
              <a:gd name="connsiteX1" fmla="*/ 666576 w 3681669"/>
              <a:gd name="connsiteY1" fmla="*/ 0 h 3516547"/>
              <a:gd name="connsiteX2" fmla="*/ 2900723 w 3681669"/>
              <a:gd name="connsiteY2" fmla="*/ 122309 h 3516547"/>
              <a:gd name="connsiteX3" fmla="*/ 3581851 w 3681669"/>
              <a:gd name="connsiteY3" fmla="*/ 1149666 h 3516547"/>
              <a:gd name="connsiteX4" fmla="*/ 3661750 w 3681669"/>
              <a:gd name="connsiteY4" fmla="*/ 2950829 h 3516547"/>
              <a:gd name="connsiteX5" fmla="*/ 3096032 w 3681669"/>
              <a:gd name="connsiteY5" fmla="*/ 3516547 h 3516547"/>
              <a:gd name="connsiteX6" fmla="*/ 747423 w 3681669"/>
              <a:gd name="connsiteY6" fmla="*/ 3498792 h 3516547"/>
              <a:gd name="connsiteX7" fmla="*/ 110683 w 3681669"/>
              <a:gd name="connsiteY7" fmla="*/ 2462557 h 3516547"/>
              <a:gd name="connsiteX8" fmla="*/ 0 w 3681669"/>
              <a:gd name="connsiteY8" fmla="*/ 1094870 h 3516547"/>
              <a:gd name="connsiteX0" fmla="*/ 16497 w 3698166"/>
              <a:gd name="connsiteY0" fmla="*/ 1094870 h 3516547"/>
              <a:gd name="connsiteX1" fmla="*/ 683073 w 3698166"/>
              <a:gd name="connsiteY1" fmla="*/ 0 h 3516547"/>
              <a:gd name="connsiteX2" fmla="*/ 2917220 w 3698166"/>
              <a:gd name="connsiteY2" fmla="*/ 122309 h 3516547"/>
              <a:gd name="connsiteX3" fmla="*/ 3598348 w 3698166"/>
              <a:gd name="connsiteY3" fmla="*/ 1149666 h 3516547"/>
              <a:gd name="connsiteX4" fmla="*/ 3678247 w 3698166"/>
              <a:gd name="connsiteY4" fmla="*/ 2950829 h 3516547"/>
              <a:gd name="connsiteX5" fmla="*/ 3112529 w 3698166"/>
              <a:gd name="connsiteY5" fmla="*/ 3516547 h 3516547"/>
              <a:gd name="connsiteX6" fmla="*/ 763920 w 3698166"/>
              <a:gd name="connsiteY6" fmla="*/ 3498792 h 3516547"/>
              <a:gd name="connsiteX7" fmla="*/ 127180 w 3698166"/>
              <a:gd name="connsiteY7" fmla="*/ 2462557 h 3516547"/>
              <a:gd name="connsiteX8" fmla="*/ 16497 w 3698166"/>
              <a:gd name="connsiteY8" fmla="*/ 1094870 h 3516547"/>
              <a:gd name="connsiteX0" fmla="*/ 16497 w 3698166"/>
              <a:gd name="connsiteY0" fmla="*/ 1094870 h 3516547"/>
              <a:gd name="connsiteX1" fmla="*/ 683073 w 3698166"/>
              <a:gd name="connsiteY1" fmla="*/ 0 h 3516547"/>
              <a:gd name="connsiteX2" fmla="*/ 2917220 w 3698166"/>
              <a:gd name="connsiteY2" fmla="*/ 122309 h 3516547"/>
              <a:gd name="connsiteX3" fmla="*/ 3598348 w 3698166"/>
              <a:gd name="connsiteY3" fmla="*/ 1149666 h 3516547"/>
              <a:gd name="connsiteX4" fmla="*/ 3678247 w 3698166"/>
              <a:gd name="connsiteY4" fmla="*/ 2950829 h 3516547"/>
              <a:gd name="connsiteX5" fmla="*/ 3112529 w 3698166"/>
              <a:gd name="connsiteY5" fmla="*/ 3516547 h 3516547"/>
              <a:gd name="connsiteX6" fmla="*/ 763920 w 3698166"/>
              <a:gd name="connsiteY6" fmla="*/ 3498792 h 3516547"/>
              <a:gd name="connsiteX7" fmla="*/ 127180 w 3698166"/>
              <a:gd name="connsiteY7" fmla="*/ 2462557 h 3516547"/>
              <a:gd name="connsiteX8" fmla="*/ 16497 w 3698166"/>
              <a:gd name="connsiteY8" fmla="*/ 1094870 h 3516547"/>
              <a:gd name="connsiteX0" fmla="*/ 16497 w 3698166"/>
              <a:gd name="connsiteY0" fmla="*/ 1040102 h 3461779"/>
              <a:gd name="connsiteX1" fmla="*/ 683073 w 3698166"/>
              <a:gd name="connsiteY1" fmla="*/ 0 h 3461779"/>
              <a:gd name="connsiteX2" fmla="*/ 2917220 w 3698166"/>
              <a:gd name="connsiteY2" fmla="*/ 67541 h 3461779"/>
              <a:gd name="connsiteX3" fmla="*/ 3598348 w 3698166"/>
              <a:gd name="connsiteY3" fmla="*/ 1094898 h 3461779"/>
              <a:gd name="connsiteX4" fmla="*/ 3678247 w 3698166"/>
              <a:gd name="connsiteY4" fmla="*/ 2896061 h 3461779"/>
              <a:gd name="connsiteX5" fmla="*/ 3112529 w 3698166"/>
              <a:gd name="connsiteY5" fmla="*/ 3461779 h 3461779"/>
              <a:gd name="connsiteX6" fmla="*/ 763920 w 3698166"/>
              <a:gd name="connsiteY6" fmla="*/ 3444024 h 3461779"/>
              <a:gd name="connsiteX7" fmla="*/ 127180 w 3698166"/>
              <a:gd name="connsiteY7" fmla="*/ 2407789 h 3461779"/>
              <a:gd name="connsiteX8" fmla="*/ 16497 w 3698166"/>
              <a:gd name="connsiteY8" fmla="*/ 1040102 h 3461779"/>
              <a:gd name="connsiteX0" fmla="*/ 16497 w 3698166"/>
              <a:gd name="connsiteY0" fmla="*/ 1040102 h 3461779"/>
              <a:gd name="connsiteX1" fmla="*/ 683073 w 3698166"/>
              <a:gd name="connsiteY1" fmla="*/ 0 h 3461779"/>
              <a:gd name="connsiteX2" fmla="*/ 2917220 w 3698166"/>
              <a:gd name="connsiteY2" fmla="*/ 67541 h 3461779"/>
              <a:gd name="connsiteX3" fmla="*/ 3598348 w 3698166"/>
              <a:gd name="connsiteY3" fmla="*/ 1094898 h 3461779"/>
              <a:gd name="connsiteX4" fmla="*/ 3678247 w 3698166"/>
              <a:gd name="connsiteY4" fmla="*/ 2896061 h 3461779"/>
              <a:gd name="connsiteX5" fmla="*/ 3112529 w 3698166"/>
              <a:gd name="connsiteY5" fmla="*/ 3461779 h 3461779"/>
              <a:gd name="connsiteX6" fmla="*/ 763920 w 3698166"/>
              <a:gd name="connsiteY6" fmla="*/ 3444024 h 3461779"/>
              <a:gd name="connsiteX7" fmla="*/ 127180 w 3698166"/>
              <a:gd name="connsiteY7" fmla="*/ 2407789 h 3461779"/>
              <a:gd name="connsiteX8" fmla="*/ 16497 w 3698166"/>
              <a:gd name="connsiteY8" fmla="*/ 1040102 h 3461779"/>
              <a:gd name="connsiteX0" fmla="*/ 18551 w 3700220"/>
              <a:gd name="connsiteY0" fmla="*/ 1056270 h 3477947"/>
              <a:gd name="connsiteX1" fmla="*/ 685127 w 3700220"/>
              <a:gd name="connsiteY1" fmla="*/ 16168 h 3477947"/>
              <a:gd name="connsiteX2" fmla="*/ 2919274 w 3700220"/>
              <a:gd name="connsiteY2" fmla="*/ 83709 h 3477947"/>
              <a:gd name="connsiteX3" fmla="*/ 3600402 w 3700220"/>
              <a:gd name="connsiteY3" fmla="*/ 1111066 h 3477947"/>
              <a:gd name="connsiteX4" fmla="*/ 3680301 w 3700220"/>
              <a:gd name="connsiteY4" fmla="*/ 2912229 h 3477947"/>
              <a:gd name="connsiteX5" fmla="*/ 3114583 w 3700220"/>
              <a:gd name="connsiteY5" fmla="*/ 3477947 h 3477947"/>
              <a:gd name="connsiteX6" fmla="*/ 765974 w 3700220"/>
              <a:gd name="connsiteY6" fmla="*/ 3460192 h 3477947"/>
              <a:gd name="connsiteX7" fmla="*/ 129234 w 3700220"/>
              <a:gd name="connsiteY7" fmla="*/ 2423957 h 3477947"/>
              <a:gd name="connsiteX8" fmla="*/ 18551 w 3700220"/>
              <a:gd name="connsiteY8" fmla="*/ 1056270 h 3477947"/>
              <a:gd name="connsiteX0" fmla="*/ 18551 w 3700220"/>
              <a:gd name="connsiteY0" fmla="*/ 1056270 h 3477947"/>
              <a:gd name="connsiteX1" fmla="*/ 685127 w 3700220"/>
              <a:gd name="connsiteY1" fmla="*/ 16168 h 3477947"/>
              <a:gd name="connsiteX2" fmla="*/ 2919274 w 3700220"/>
              <a:gd name="connsiteY2" fmla="*/ 83709 h 3477947"/>
              <a:gd name="connsiteX3" fmla="*/ 3600402 w 3700220"/>
              <a:gd name="connsiteY3" fmla="*/ 1111066 h 3477947"/>
              <a:gd name="connsiteX4" fmla="*/ 3680301 w 3700220"/>
              <a:gd name="connsiteY4" fmla="*/ 2912229 h 3477947"/>
              <a:gd name="connsiteX5" fmla="*/ 3114583 w 3700220"/>
              <a:gd name="connsiteY5" fmla="*/ 3477947 h 3477947"/>
              <a:gd name="connsiteX6" fmla="*/ 765974 w 3700220"/>
              <a:gd name="connsiteY6" fmla="*/ 3460192 h 3477947"/>
              <a:gd name="connsiteX7" fmla="*/ 129234 w 3700220"/>
              <a:gd name="connsiteY7" fmla="*/ 2423957 h 3477947"/>
              <a:gd name="connsiteX8" fmla="*/ 18551 w 3700220"/>
              <a:gd name="connsiteY8" fmla="*/ 1056270 h 3477947"/>
              <a:gd name="connsiteX0" fmla="*/ 18551 w 3700220"/>
              <a:gd name="connsiteY0" fmla="*/ 1056270 h 3477947"/>
              <a:gd name="connsiteX1" fmla="*/ 685127 w 3700220"/>
              <a:gd name="connsiteY1" fmla="*/ 16168 h 3477947"/>
              <a:gd name="connsiteX2" fmla="*/ 2919274 w 3700220"/>
              <a:gd name="connsiteY2" fmla="*/ 83709 h 3477947"/>
              <a:gd name="connsiteX3" fmla="*/ 3600402 w 3700220"/>
              <a:gd name="connsiteY3" fmla="*/ 1111066 h 3477947"/>
              <a:gd name="connsiteX4" fmla="*/ 3680301 w 3700220"/>
              <a:gd name="connsiteY4" fmla="*/ 2912229 h 3477947"/>
              <a:gd name="connsiteX5" fmla="*/ 3114583 w 3700220"/>
              <a:gd name="connsiteY5" fmla="*/ 3477947 h 3477947"/>
              <a:gd name="connsiteX6" fmla="*/ 765974 w 3700220"/>
              <a:gd name="connsiteY6" fmla="*/ 3460192 h 3477947"/>
              <a:gd name="connsiteX7" fmla="*/ 129234 w 3700220"/>
              <a:gd name="connsiteY7" fmla="*/ 2423957 h 3477947"/>
              <a:gd name="connsiteX8" fmla="*/ 18551 w 3700220"/>
              <a:gd name="connsiteY8" fmla="*/ 1056270 h 3477947"/>
              <a:gd name="connsiteX0" fmla="*/ 18551 w 3711122"/>
              <a:gd name="connsiteY0" fmla="*/ 1056270 h 3477947"/>
              <a:gd name="connsiteX1" fmla="*/ 685127 w 3711122"/>
              <a:gd name="connsiteY1" fmla="*/ 16168 h 3477947"/>
              <a:gd name="connsiteX2" fmla="*/ 2919274 w 3711122"/>
              <a:gd name="connsiteY2" fmla="*/ 83709 h 3477947"/>
              <a:gd name="connsiteX3" fmla="*/ 3600402 w 3711122"/>
              <a:gd name="connsiteY3" fmla="*/ 1111066 h 3477947"/>
              <a:gd name="connsiteX4" fmla="*/ 3680301 w 3711122"/>
              <a:gd name="connsiteY4" fmla="*/ 2912229 h 3477947"/>
              <a:gd name="connsiteX5" fmla="*/ 3114583 w 3711122"/>
              <a:gd name="connsiteY5" fmla="*/ 3477947 h 3477947"/>
              <a:gd name="connsiteX6" fmla="*/ 765974 w 3711122"/>
              <a:gd name="connsiteY6" fmla="*/ 3460192 h 3477947"/>
              <a:gd name="connsiteX7" fmla="*/ 129234 w 3711122"/>
              <a:gd name="connsiteY7" fmla="*/ 2423957 h 3477947"/>
              <a:gd name="connsiteX8" fmla="*/ 18551 w 3711122"/>
              <a:gd name="connsiteY8" fmla="*/ 1056270 h 3477947"/>
              <a:gd name="connsiteX0" fmla="*/ 18551 w 3700613"/>
              <a:gd name="connsiteY0" fmla="*/ 1056270 h 3477947"/>
              <a:gd name="connsiteX1" fmla="*/ 685127 w 3700613"/>
              <a:gd name="connsiteY1" fmla="*/ 16168 h 3477947"/>
              <a:gd name="connsiteX2" fmla="*/ 2919274 w 3700613"/>
              <a:gd name="connsiteY2" fmla="*/ 83709 h 3477947"/>
              <a:gd name="connsiteX3" fmla="*/ 3457623 w 3700613"/>
              <a:gd name="connsiteY3" fmla="*/ 837229 h 3477947"/>
              <a:gd name="connsiteX4" fmla="*/ 3680301 w 3700613"/>
              <a:gd name="connsiteY4" fmla="*/ 2912229 h 3477947"/>
              <a:gd name="connsiteX5" fmla="*/ 3114583 w 3700613"/>
              <a:gd name="connsiteY5" fmla="*/ 3477947 h 3477947"/>
              <a:gd name="connsiteX6" fmla="*/ 765974 w 3700613"/>
              <a:gd name="connsiteY6" fmla="*/ 3460192 h 3477947"/>
              <a:gd name="connsiteX7" fmla="*/ 129234 w 3700613"/>
              <a:gd name="connsiteY7" fmla="*/ 2423957 h 3477947"/>
              <a:gd name="connsiteX8" fmla="*/ 18551 w 3700613"/>
              <a:gd name="connsiteY8" fmla="*/ 1056270 h 3477947"/>
              <a:gd name="connsiteX0" fmla="*/ 18551 w 3700613"/>
              <a:gd name="connsiteY0" fmla="*/ 1056270 h 3477947"/>
              <a:gd name="connsiteX1" fmla="*/ 685127 w 3700613"/>
              <a:gd name="connsiteY1" fmla="*/ 16168 h 3477947"/>
              <a:gd name="connsiteX2" fmla="*/ 2919274 w 3700613"/>
              <a:gd name="connsiteY2" fmla="*/ 83709 h 3477947"/>
              <a:gd name="connsiteX3" fmla="*/ 3457623 w 3700613"/>
              <a:gd name="connsiteY3" fmla="*/ 837229 h 3477947"/>
              <a:gd name="connsiteX4" fmla="*/ 3680301 w 3700613"/>
              <a:gd name="connsiteY4" fmla="*/ 2912229 h 3477947"/>
              <a:gd name="connsiteX5" fmla="*/ 3114583 w 3700613"/>
              <a:gd name="connsiteY5" fmla="*/ 3477947 h 3477947"/>
              <a:gd name="connsiteX6" fmla="*/ 765974 w 3700613"/>
              <a:gd name="connsiteY6" fmla="*/ 3460192 h 3477947"/>
              <a:gd name="connsiteX7" fmla="*/ 129234 w 3700613"/>
              <a:gd name="connsiteY7" fmla="*/ 2423957 h 3477947"/>
              <a:gd name="connsiteX8" fmla="*/ 18551 w 3700613"/>
              <a:gd name="connsiteY8" fmla="*/ 1056270 h 3477947"/>
              <a:gd name="connsiteX0" fmla="*/ 18551 w 3700613"/>
              <a:gd name="connsiteY0" fmla="*/ 1056270 h 3477947"/>
              <a:gd name="connsiteX1" fmla="*/ 685127 w 3700613"/>
              <a:gd name="connsiteY1" fmla="*/ 16168 h 3477947"/>
              <a:gd name="connsiteX2" fmla="*/ 2919274 w 3700613"/>
              <a:gd name="connsiteY2" fmla="*/ 83709 h 3477947"/>
              <a:gd name="connsiteX3" fmla="*/ 3457623 w 3700613"/>
              <a:gd name="connsiteY3" fmla="*/ 837229 h 3477947"/>
              <a:gd name="connsiteX4" fmla="*/ 3680301 w 3700613"/>
              <a:gd name="connsiteY4" fmla="*/ 2912229 h 3477947"/>
              <a:gd name="connsiteX5" fmla="*/ 3114583 w 3700613"/>
              <a:gd name="connsiteY5" fmla="*/ 3477947 h 3477947"/>
              <a:gd name="connsiteX6" fmla="*/ 765974 w 3700613"/>
              <a:gd name="connsiteY6" fmla="*/ 3460192 h 3477947"/>
              <a:gd name="connsiteX7" fmla="*/ 129234 w 3700613"/>
              <a:gd name="connsiteY7" fmla="*/ 2423957 h 3477947"/>
              <a:gd name="connsiteX8" fmla="*/ 18551 w 3700613"/>
              <a:gd name="connsiteY8" fmla="*/ 1056270 h 3477947"/>
              <a:gd name="connsiteX0" fmla="*/ 18551 w 3700613"/>
              <a:gd name="connsiteY0" fmla="*/ 1056270 h 3477947"/>
              <a:gd name="connsiteX1" fmla="*/ 685127 w 3700613"/>
              <a:gd name="connsiteY1" fmla="*/ 16168 h 3477947"/>
              <a:gd name="connsiteX2" fmla="*/ 2919274 w 3700613"/>
              <a:gd name="connsiteY2" fmla="*/ 83709 h 3477947"/>
              <a:gd name="connsiteX3" fmla="*/ 3457623 w 3700613"/>
              <a:gd name="connsiteY3" fmla="*/ 837229 h 3477947"/>
              <a:gd name="connsiteX4" fmla="*/ 3680301 w 3700613"/>
              <a:gd name="connsiteY4" fmla="*/ 2912229 h 3477947"/>
              <a:gd name="connsiteX5" fmla="*/ 3114583 w 3700613"/>
              <a:gd name="connsiteY5" fmla="*/ 3477947 h 3477947"/>
              <a:gd name="connsiteX6" fmla="*/ 765974 w 3700613"/>
              <a:gd name="connsiteY6" fmla="*/ 3460192 h 3477947"/>
              <a:gd name="connsiteX7" fmla="*/ 129234 w 3700613"/>
              <a:gd name="connsiteY7" fmla="*/ 2423957 h 3477947"/>
              <a:gd name="connsiteX8" fmla="*/ 18551 w 3700613"/>
              <a:gd name="connsiteY8" fmla="*/ 1056270 h 3477947"/>
              <a:gd name="connsiteX0" fmla="*/ 18551 w 3700613"/>
              <a:gd name="connsiteY0" fmla="*/ 1056270 h 3477947"/>
              <a:gd name="connsiteX1" fmla="*/ 685127 w 3700613"/>
              <a:gd name="connsiteY1" fmla="*/ 16168 h 3477947"/>
              <a:gd name="connsiteX2" fmla="*/ 2919274 w 3700613"/>
              <a:gd name="connsiteY2" fmla="*/ 83709 h 3477947"/>
              <a:gd name="connsiteX3" fmla="*/ 3457623 w 3700613"/>
              <a:gd name="connsiteY3" fmla="*/ 837229 h 3477947"/>
              <a:gd name="connsiteX4" fmla="*/ 3680301 w 3700613"/>
              <a:gd name="connsiteY4" fmla="*/ 2912229 h 3477947"/>
              <a:gd name="connsiteX5" fmla="*/ 3114583 w 3700613"/>
              <a:gd name="connsiteY5" fmla="*/ 3477947 h 3477947"/>
              <a:gd name="connsiteX6" fmla="*/ 765974 w 3700613"/>
              <a:gd name="connsiteY6" fmla="*/ 3460192 h 3477947"/>
              <a:gd name="connsiteX7" fmla="*/ 129234 w 3700613"/>
              <a:gd name="connsiteY7" fmla="*/ 2423957 h 3477947"/>
              <a:gd name="connsiteX8" fmla="*/ 18551 w 3700613"/>
              <a:gd name="connsiteY8" fmla="*/ 1056270 h 3477947"/>
              <a:gd name="connsiteX0" fmla="*/ 18551 w 3700613"/>
              <a:gd name="connsiteY0" fmla="*/ 1056270 h 3477947"/>
              <a:gd name="connsiteX1" fmla="*/ 685127 w 3700613"/>
              <a:gd name="connsiteY1" fmla="*/ 16168 h 3477947"/>
              <a:gd name="connsiteX2" fmla="*/ 2919274 w 3700613"/>
              <a:gd name="connsiteY2" fmla="*/ 83709 h 3477947"/>
              <a:gd name="connsiteX3" fmla="*/ 3457623 w 3700613"/>
              <a:gd name="connsiteY3" fmla="*/ 837229 h 3477947"/>
              <a:gd name="connsiteX4" fmla="*/ 3680301 w 3700613"/>
              <a:gd name="connsiteY4" fmla="*/ 2912229 h 3477947"/>
              <a:gd name="connsiteX5" fmla="*/ 3114583 w 3700613"/>
              <a:gd name="connsiteY5" fmla="*/ 3477947 h 3477947"/>
              <a:gd name="connsiteX6" fmla="*/ 765974 w 3700613"/>
              <a:gd name="connsiteY6" fmla="*/ 3460192 h 3477947"/>
              <a:gd name="connsiteX7" fmla="*/ 129234 w 3700613"/>
              <a:gd name="connsiteY7" fmla="*/ 2423957 h 3477947"/>
              <a:gd name="connsiteX8" fmla="*/ 18551 w 3700613"/>
              <a:gd name="connsiteY8" fmla="*/ 1056270 h 3477947"/>
              <a:gd name="connsiteX0" fmla="*/ 3706 w 3685768"/>
              <a:gd name="connsiteY0" fmla="*/ 1010411 h 3432088"/>
              <a:gd name="connsiteX1" fmla="*/ 1217603 w 3685768"/>
              <a:gd name="connsiteY1" fmla="*/ 17253 h 3432088"/>
              <a:gd name="connsiteX2" fmla="*/ 2904429 w 3685768"/>
              <a:gd name="connsiteY2" fmla="*/ 37850 h 3432088"/>
              <a:gd name="connsiteX3" fmla="*/ 3442778 w 3685768"/>
              <a:gd name="connsiteY3" fmla="*/ 791370 h 3432088"/>
              <a:gd name="connsiteX4" fmla="*/ 3665456 w 3685768"/>
              <a:gd name="connsiteY4" fmla="*/ 2866370 h 3432088"/>
              <a:gd name="connsiteX5" fmla="*/ 3099738 w 3685768"/>
              <a:gd name="connsiteY5" fmla="*/ 3432088 h 3432088"/>
              <a:gd name="connsiteX6" fmla="*/ 751129 w 3685768"/>
              <a:gd name="connsiteY6" fmla="*/ 3414333 h 3432088"/>
              <a:gd name="connsiteX7" fmla="*/ 114389 w 3685768"/>
              <a:gd name="connsiteY7" fmla="*/ 2378098 h 3432088"/>
              <a:gd name="connsiteX8" fmla="*/ 3706 w 3685768"/>
              <a:gd name="connsiteY8" fmla="*/ 1010411 h 3432088"/>
              <a:gd name="connsiteX0" fmla="*/ 198673 w 3571379"/>
              <a:gd name="connsiteY0" fmla="*/ 873871 h 3436378"/>
              <a:gd name="connsiteX1" fmla="*/ 1103214 w 3571379"/>
              <a:gd name="connsiteY1" fmla="*/ 21543 h 3436378"/>
              <a:gd name="connsiteX2" fmla="*/ 2790040 w 3571379"/>
              <a:gd name="connsiteY2" fmla="*/ 42140 h 3436378"/>
              <a:gd name="connsiteX3" fmla="*/ 3328389 w 3571379"/>
              <a:gd name="connsiteY3" fmla="*/ 795660 h 3436378"/>
              <a:gd name="connsiteX4" fmla="*/ 3551067 w 3571379"/>
              <a:gd name="connsiteY4" fmla="*/ 2870660 h 3436378"/>
              <a:gd name="connsiteX5" fmla="*/ 2985349 w 3571379"/>
              <a:gd name="connsiteY5" fmla="*/ 3436378 h 3436378"/>
              <a:gd name="connsiteX6" fmla="*/ 636740 w 3571379"/>
              <a:gd name="connsiteY6" fmla="*/ 3418623 h 3436378"/>
              <a:gd name="connsiteX7" fmla="*/ 0 w 3571379"/>
              <a:gd name="connsiteY7" fmla="*/ 2382388 h 3436378"/>
              <a:gd name="connsiteX8" fmla="*/ 198673 w 3571379"/>
              <a:gd name="connsiteY8" fmla="*/ 873871 h 3436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71379" h="3436378">
                <a:moveTo>
                  <a:pt x="198673" y="873871"/>
                </a:moveTo>
                <a:cubicBezTo>
                  <a:pt x="143147" y="334541"/>
                  <a:pt x="410031" y="-103639"/>
                  <a:pt x="1103214" y="21543"/>
                </a:cubicBezTo>
                <a:cubicBezTo>
                  <a:pt x="2909091" y="162374"/>
                  <a:pt x="1858913" y="73277"/>
                  <a:pt x="2790040" y="42140"/>
                </a:cubicBezTo>
                <a:cubicBezTo>
                  <a:pt x="3209009" y="113161"/>
                  <a:pt x="3295556" y="374714"/>
                  <a:pt x="3328389" y="795660"/>
                </a:cubicBezTo>
                <a:cubicBezTo>
                  <a:pt x="3309479" y="1500789"/>
                  <a:pt x="3657599" y="2039453"/>
                  <a:pt x="3551067" y="2870660"/>
                </a:cubicBezTo>
                <a:cubicBezTo>
                  <a:pt x="3551067" y="3183097"/>
                  <a:pt x="3297786" y="3436378"/>
                  <a:pt x="2985349" y="3436378"/>
                </a:cubicBezTo>
                <a:cubicBezTo>
                  <a:pt x="1672778" y="3282498"/>
                  <a:pt x="1363385" y="3412705"/>
                  <a:pt x="636740" y="3418623"/>
                </a:cubicBezTo>
                <a:cubicBezTo>
                  <a:pt x="279914" y="3471889"/>
                  <a:pt x="29838" y="3063024"/>
                  <a:pt x="0" y="2382388"/>
                </a:cubicBezTo>
                <a:cubicBezTo>
                  <a:pt x="58292" y="1676127"/>
                  <a:pt x="394212" y="1728786"/>
                  <a:pt x="198673" y="873871"/>
                </a:cubicBezTo>
                <a:close/>
              </a:path>
            </a:pathLst>
          </a:custGeom>
          <a:solidFill>
            <a:schemeClr val="bg1">
              <a:lumMod val="95000"/>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DZ"/>
          </a:p>
        </p:txBody>
      </p:sp>
      <p:sp>
        <p:nvSpPr>
          <p:cNvPr id="12" name="ZoneTexte 11">
            <a:extLst>
              <a:ext uri="{FF2B5EF4-FFF2-40B4-BE49-F238E27FC236}">
                <a16:creationId xmlns:a16="http://schemas.microsoft.com/office/drawing/2014/main" id="{ECC993C6-9265-4734-A124-DECD949E57F0}"/>
              </a:ext>
            </a:extLst>
          </p:cNvPr>
          <p:cNvSpPr txBox="1"/>
          <p:nvPr/>
        </p:nvSpPr>
        <p:spPr>
          <a:xfrm>
            <a:off x="536770" y="2195152"/>
            <a:ext cx="4562596" cy="3366114"/>
          </a:xfrm>
          <a:prstGeom prst="rect">
            <a:avLst/>
          </a:prstGeom>
          <a:noFill/>
        </p:spPr>
        <p:txBody>
          <a:bodyPr wrap="square" rtlCol="0">
            <a:spAutoFit/>
          </a:bodyPr>
          <a:lstStyle/>
          <a:p>
            <a:pPr algn="ctr">
              <a:lnSpc>
                <a:spcPct val="150000"/>
              </a:lnSpc>
            </a:pPr>
            <a:r>
              <a:rPr lang="fr-FR">
                <a:solidFill>
                  <a:schemeClr val="tx1">
                    <a:lumMod val="65000"/>
                    <a:lumOff val="35000"/>
                  </a:schemeClr>
                </a:solidFill>
                <a:latin typeface="K2D ExtraLight" panose="00000300000000000000" pitchFamily="2" charset="-34"/>
                <a:cs typeface="K2D ExtraLight" panose="00000300000000000000" pitchFamily="2" charset="-34"/>
              </a:rPr>
              <a:t>Ces dispositifs sont la réponse de l’UFOLEP et de l’Etat aux nombreux </a:t>
            </a:r>
            <a:r>
              <a:rPr lang="fr-FR" b="1">
                <a:solidFill>
                  <a:schemeClr val="tx1">
                    <a:lumMod val="65000"/>
                    <a:lumOff val="35000"/>
                  </a:schemeClr>
                </a:solidFill>
                <a:latin typeface="K2D ExtraLight" panose="00000300000000000000" pitchFamily="2" charset="-34"/>
                <a:cs typeface="K2D ExtraLight" panose="00000300000000000000" pitchFamily="2" charset="-34"/>
              </a:rPr>
              <a:t>enjeux sociétaux autour de la pratique du vélo</a:t>
            </a:r>
            <a:r>
              <a:rPr lang="fr-FR">
                <a:solidFill>
                  <a:schemeClr val="tx1">
                    <a:lumMod val="65000"/>
                    <a:lumOff val="35000"/>
                  </a:schemeClr>
                </a:solidFill>
                <a:latin typeface="K2D ExtraLight" panose="00000300000000000000" pitchFamily="2" charset="-34"/>
                <a:cs typeface="K2D ExtraLight" panose="00000300000000000000" pitchFamily="2" charset="-34"/>
              </a:rPr>
              <a:t> : mobilité (aller à l’école, au club de sport, …), accès à une pratique sportive, lutte contre la sédentarité, éducation à la sécurité routière, respect de l’environnement</a:t>
            </a:r>
            <a:endParaRPr lang="fr-DZ">
              <a:solidFill>
                <a:schemeClr val="tx1">
                  <a:lumMod val="65000"/>
                  <a:lumOff val="35000"/>
                </a:schemeClr>
              </a:solidFill>
              <a:latin typeface="K2D ExtraLight" panose="00000300000000000000" pitchFamily="2" charset="-34"/>
              <a:cs typeface="K2D ExtraLight" panose="00000300000000000000" pitchFamily="2" charset="-34"/>
            </a:endParaRPr>
          </a:p>
        </p:txBody>
      </p:sp>
      <p:pic>
        <p:nvPicPr>
          <p:cNvPr id="9" name="Graphique 8">
            <a:extLst>
              <a:ext uri="{FF2B5EF4-FFF2-40B4-BE49-F238E27FC236}">
                <a16:creationId xmlns:a16="http://schemas.microsoft.com/office/drawing/2014/main" id="{160E0DFE-4D14-4861-BE9B-2F4485FDF3C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656690" y="6228278"/>
            <a:ext cx="825446" cy="433568"/>
          </a:xfrm>
          <a:prstGeom prst="rect">
            <a:avLst/>
          </a:prstGeom>
        </p:spPr>
      </p:pic>
      <p:pic>
        <p:nvPicPr>
          <p:cNvPr id="11" name="Image 10" descr="Une image contenant texte&#10;&#10;Description générée automatiquement">
            <a:extLst>
              <a:ext uri="{FF2B5EF4-FFF2-40B4-BE49-F238E27FC236}">
                <a16:creationId xmlns:a16="http://schemas.microsoft.com/office/drawing/2014/main" id="{8C0864E4-E457-416D-9265-F079F47CE3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7392" y="5502537"/>
            <a:ext cx="826801" cy="921835"/>
          </a:xfrm>
          <a:prstGeom prst="rect">
            <a:avLst/>
          </a:prstGeom>
        </p:spPr>
      </p:pic>
      <p:pic>
        <p:nvPicPr>
          <p:cNvPr id="3" name="Image 2">
            <a:extLst>
              <a:ext uri="{FF2B5EF4-FFF2-40B4-BE49-F238E27FC236}">
                <a16:creationId xmlns:a16="http://schemas.microsoft.com/office/drawing/2014/main" id="{93D37C64-6BFC-4586-B1B3-225DB071C75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18381" y="5502537"/>
            <a:ext cx="1534001" cy="863494"/>
          </a:xfrm>
          <a:prstGeom prst="rect">
            <a:avLst/>
          </a:prstGeom>
        </p:spPr>
      </p:pic>
      <p:sp>
        <p:nvSpPr>
          <p:cNvPr id="14" name="ZoneTexte 13">
            <a:extLst>
              <a:ext uri="{FF2B5EF4-FFF2-40B4-BE49-F238E27FC236}">
                <a16:creationId xmlns:a16="http://schemas.microsoft.com/office/drawing/2014/main" id="{281E3E65-184E-4649-A361-4F3E9C00ACE3}"/>
              </a:ext>
            </a:extLst>
          </p:cNvPr>
          <p:cNvSpPr txBox="1"/>
          <p:nvPr/>
        </p:nvSpPr>
        <p:spPr>
          <a:xfrm>
            <a:off x="692592" y="937894"/>
            <a:ext cx="4574820" cy="923330"/>
          </a:xfrm>
          <a:prstGeom prst="rect">
            <a:avLst/>
          </a:prstGeom>
          <a:noFill/>
        </p:spPr>
        <p:txBody>
          <a:bodyPr wrap="square" rtlCol="0">
            <a:spAutoFit/>
          </a:bodyPr>
          <a:lstStyle/>
          <a:p>
            <a:pPr algn="ctr" fontAlgn="ctr"/>
            <a:r>
              <a:rPr lang="fr-FR">
                <a:solidFill>
                  <a:schemeClr val="tx1">
                    <a:lumMod val="65000"/>
                    <a:lumOff val="35000"/>
                  </a:schemeClr>
                </a:solidFill>
                <a:latin typeface="K2D "/>
                <a:cs typeface="K2D" panose="00000500000000000000" pitchFamily="2" charset="-34"/>
              </a:rPr>
              <a:t>Kid Bike</a:t>
            </a:r>
          </a:p>
          <a:p>
            <a:pPr algn="ctr" fontAlgn="ctr"/>
            <a:r>
              <a:rPr lang="fr-FR">
                <a:solidFill>
                  <a:schemeClr val="tx1">
                    <a:lumMod val="65000"/>
                    <a:lumOff val="35000"/>
                  </a:schemeClr>
                </a:solidFill>
                <a:latin typeface="K2D "/>
                <a:cs typeface="K2D ExtraLight" panose="00000300000000000000"/>
              </a:rPr>
              <a:t>Savoir Rouler à Vélo</a:t>
            </a:r>
          </a:p>
          <a:p>
            <a:pPr algn="ctr" fontAlgn="ctr"/>
            <a:r>
              <a:rPr lang="fr-FR">
                <a:solidFill>
                  <a:schemeClr val="tx1">
                    <a:lumMod val="65000"/>
                    <a:lumOff val="35000"/>
                  </a:schemeClr>
                </a:solidFill>
                <a:latin typeface="K2D "/>
                <a:cs typeface="K2D ExtraLight" panose="00000300000000000000"/>
              </a:rPr>
              <a:t>Ensemble à Vélo</a:t>
            </a:r>
            <a:endParaRPr lang="fr-DZ" sz="2000">
              <a:solidFill>
                <a:schemeClr val="tx1">
                  <a:lumMod val="65000"/>
                  <a:lumOff val="35000"/>
                </a:schemeClr>
              </a:solidFill>
              <a:latin typeface="K2D "/>
              <a:cs typeface="K2D ExtraLight" panose="00000300000000000000"/>
            </a:endParaRPr>
          </a:p>
        </p:txBody>
      </p:sp>
      <p:sp>
        <p:nvSpPr>
          <p:cNvPr id="15" name="ZoneTexte 14">
            <a:extLst>
              <a:ext uri="{FF2B5EF4-FFF2-40B4-BE49-F238E27FC236}">
                <a16:creationId xmlns:a16="http://schemas.microsoft.com/office/drawing/2014/main" id="{7BF5554B-D8D7-406A-85A5-8E911EECE7A0}"/>
              </a:ext>
            </a:extLst>
          </p:cNvPr>
          <p:cNvSpPr txBox="1"/>
          <p:nvPr/>
        </p:nvSpPr>
        <p:spPr>
          <a:xfrm>
            <a:off x="1079632" y="305921"/>
            <a:ext cx="3800740" cy="584775"/>
          </a:xfrm>
          <a:prstGeom prst="rect">
            <a:avLst/>
          </a:prstGeom>
          <a:noFill/>
        </p:spPr>
        <p:txBody>
          <a:bodyPr wrap="square" rtlCol="0">
            <a:spAutoFit/>
          </a:bodyPr>
          <a:lstStyle/>
          <a:p>
            <a:pPr algn="ctr" fontAlgn="ctr"/>
            <a:r>
              <a:rPr lang="fr-FR" sz="3200">
                <a:solidFill>
                  <a:srgbClr val="E10B55"/>
                </a:solidFill>
                <a:latin typeface="K2D" panose="00000500000000000000" pitchFamily="2" charset="-34"/>
                <a:cs typeface="K2D" panose="00000500000000000000" pitchFamily="2" charset="-34"/>
              </a:rPr>
              <a:t>Éducatif vélo</a:t>
            </a:r>
            <a:endParaRPr lang="fr-DZ" sz="3200">
              <a:solidFill>
                <a:srgbClr val="E10B55"/>
              </a:solidFill>
              <a:latin typeface="K2D" panose="00000500000000000000" pitchFamily="2" charset="-34"/>
              <a:cs typeface="K2D" panose="00000500000000000000" pitchFamily="2" charset="-34"/>
            </a:endParaRPr>
          </a:p>
        </p:txBody>
      </p:sp>
      <p:pic>
        <p:nvPicPr>
          <p:cNvPr id="16" name="Graphique 15">
            <a:extLst>
              <a:ext uri="{FF2B5EF4-FFF2-40B4-BE49-F238E27FC236}">
                <a16:creationId xmlns:a16="http://schemas.microsoft.com/office/drawing/2014/main" id="{E0BCFFC9-49AF-4DB2-B737-02A7BFC7F75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73841" y="287237"/>
            <a:ext cx="664328" cy="667798"/>
          </a:xfrm>
          <a:prstGeom prst="rect">
            <a:avLst/>
          </a:prstGeom>
        </p:spPr>
      </p:pic>
      <p:pic>
        <p:nvPicPr>
          <p:cNvPr id="19" name="Image 18">
            <a:extLst>
              <a:ext uri="{FF2B5EF4-FFF2-40B4-BE49-F238E27FC236}">
                <a16:creationId xmlns:a16="http://schemas.microsoft.com/office/drawing/2014/main" id="{CB6E7074-0BB9-4562-A34C-36D4BD1A995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90692" y="6642796"/>
            <a:ext cx="7570925" cy="25406"/>
          </a:xfrm>
          <a:prstGeom prst="rect">
            <a:avLst/>
          </a:prstGeom>
        </p:spPr>
      </p:pic>
      <p:sp>
        <p:nvSpPr>
          <p:cNvPr id="20" name="Rectangle 19">
            <a:extLst>
              <a:ext uri="{FF2B5EF4-FFF2-40B4-BE49-F238E27FC236}">
                <a16:creationId xmlns:a16="http://schemas.microsoft.com/office/drawing/2014/main" id="{06714746-506D-48D5-9692-80779AAE6A6E}"/>
              </a:ext>
            </a:extLst>
          </p:cNvPr>
          <p:cNvSpPr/>
          <p:nvPr/>
        </p:nvSpPr>
        <p:spPr>
          <a:xfrm>
            <a:off x="3036031" y="6304877"/>
            <a:ext cx="1534001" cy="4844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DZ"/>
          </a:p>
        </p:txBody>
      </p:sp>
      <p:pic>
        <p:nvPicPr>
          <p:cNvPr id="21" name="Graphique 20">
            <a:extLst>
              <a:ext uri="{FF2B5EF4-FFF2-40B4-BE49-F238E27FC236}">
                <a16:creationId xmlns:a16="http://schemas.microsoft.com/office/drawing/2014/main" id="{23863FB7-1896-4BC7-8394-273601678E79}"/>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249971" y="6319366"/>
            <a:ext cx="1257587" cy="348836"/>
          </a:xfrm>
          <a:prstGeom prst="rect">
            <a:avLst/>
          </a:prstGeom>
        </p:spPr>
      </p:pic>
      <p:pic>
        <p:nvPicPr>
          <p:cNvPr id="17" name="Image 16" descr="Une image contenant herbe, extérieur, sport, groupe&#10;&#10;Description générée automatiquement">
            <a:extLst>
              <a:ext uri="{FF2B5EF4-FFF2-40B4-BE49-F238E27FC236}">
                <a16:creationId xmlns:a16="http://schemas.microsoft.com/office/drawing/2014/main" id="{8DE24BA0-B464-4A12-89F0-D408F681C644}"/>
              </a:ext>
            </a:extLst>
          </p:cNvPr>
          <p:cNvPicPr>
            <a:picLocks noChangeAspect="1"/>
          </p:cNvPicPr>
          <p:nvPr/>
        </p:nvPicPr>
        <p:blipFill rotWithShape="1">
          <a:blip r:embed="rId12">
            <a:extLst>
              <a:ext uri="{28A0092B-C50C-407E-A947-70E740481C1C}">
                <a14:useLocalDpi xmlns:a14="http://schemas.microsoft.com/office/drawing/2010/main" val="0"/>
              </a:ext>
            </a:extLst>
          </a:blip>
          <a:srcRect l="32857" r="120"/>
          <a:stretch/>
        </p:blipFill>
        <p:spPr>
          <a:xfrm>
            <a:off x="6044881" y="-13479"/>
            <a:ext cx="6140701" cy="6871479"/>
          </a:xfrm>
          <a:prstGeom prst="rect">
            <a:avLst/>
          </a:prstGeom>
        </p:spPr>
      </p:pic>
      <p:pic>
        <p:nvPicPr>
          <p:cNvPr id="4" name="Image 3" descr="Une image contenant flèche&#10;&#10;Description générée automatiquement">
            <a:extLst>
              <a:ext uri="{FF2B5EF4-FFF2-40B4-BE49-F238E27FC236}">
                <a16:creationId xmlns:a16="http://schemas.microsoft.com/office/drawing/2014/main" id="{70375BB4-56E8-41F1-AC3B-5C79CD947393}"/>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496570" y="5502537"/>
            <a:ext cx="1205593" cy="851149"/>
          </a:xfrm>
          <a:prstGeom prst="rect">
            <a:avLst/>
          </a:prstGeom>
        </p:spPr>
      </p:pic>
    </p:spTree>
    <p:extLst>
      <p:ext uri="{BB962C8B-B14F-4D97-AF65-F5344CB8AC3E}">
        <p14:creationId xmlns:p14="http://schemas.microsoft.com/office/powerpoint/2010/main" val="28057296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B8556C01-171D-4C13-A5C1-EDA68E8DCF66}"/>
              </a:ext>
            </a:extLst>
          </p:cNvPr>
          <p:cNvSpPr txBox="1"/>
          <p:nvPr/>
        </p:nvSpPr>
        <p:spPr>
          <a:xfrm>
            <a:off x="532598" y="1552950"/>
            <a:ext cx="11126803" cy="1477328"/>
          </a:xfrm>
          <a:prstGeom prst="rect">
            <a:avLst/>
          </a:prstGeom>
          <a:noFill/>
        </p:spPr>
        <p:txBody>
          <a:bodyPr wrap="square" rtlCol="0">
            <a:spAutoFit/>
          </a:bodyPr>
          <a:lstStyle/>
          <a:p>
            <a:pPr algn="ctr" fontAlgn="ctr">
              <a:lnSpc>
                <a:spcPct val="150000"/>
              </a:lnSpc>
            </a:pPr>
            <a:r>
              <a:rPr lang="fr-FR" sz="2000" b="1">
                <a:solidFill>
                  <a:schemeClr val="tx1">
                    <a:lumMod val="65000"/>
                    <a:lumOff val="35000"/>
                  </a:schemeClr>
                </a:solidFill>
                <a:latin typeface="K2D ExtraLight" panose="00000300000000000000" pitchFamily="2" charset="-34"/>
                <a:cs typeface="K2D ExtraLight" panose="00000300000000000000" pitchFamily="2" charset="-34"/>
              </a:rPr>
              <a:t>Les activités de loisirs, de la forme et de pleine nature, sont un enjeu fédératif majeur pour la fédération, à travers la fidélisation des </a:t>
            </a:r>
            <a:r>
              <a:rPr lang="fr-FR" sz="2000" b="1" err="1">
                <a:solidFill>
                  <a:schemeClr val="tx1">
                    <a:lumMod val="65000"/>
                    <a:lumOff val="35000"/>
                  </a:schemeClr>
                </a:solidFill>
                <a:latin typeface="K2D ExtraLight" panose="00000300000000000000" pitchFamily="2" charset="-34"/>
                <a:cs typeface="K2D ExtraLight" panose="00000300000000000000" pitchFamily="2" charset="-34"/>
              </a:rPr>
              <a:t>pratiquant.e.s</a:t>
            </a:r>
            <a:r>
              <a:rPr lang="fr-FR" sz="2000" b="1">
                <a:solidFill>
                  <a:schemeClr val="tx1">
                    <a:lumMod val="65000"/>
                    <a:lumOff val="35000"/>
                  </a:schemeClr>
                </a:solidFill>
                <a:latin typeface="K2D ExtraLight" panose="00000300000000000000" pitchFamily="2" charset="-34"/>
                <a:cs typeface="K2D ExtraLight" panose="00000300000000000000" pitchFamily="2" charset="-34"/>
              </a:rPr>
              <a:t>, l’événementiel et les Weekend de la Forme.</a:t>
            </a:r>
          </a:p>
          <a:p>
            <a:pPr algn="ctr" fontAlgn="ctr">
              <a:lnSpc>
                <a:spcPct val="150000"/>
              </a:lnSpc>
            </a:pPr>
            <a:r>
              <a:rPr lang="fr-FR" sz="2000" b="1">
                <a:solidFill>
                  <a:schemeClr val="tx1">
                    <a:lumMod val="65000"/>
                    <a:lumOff val="35000"/>
                  </a:schemeClr>
                </a:solidFill>
                <a:latin typeface="K2D ExtraLight" panose="00000300000000000000" pitchFamily="2" charset="-34"/>
                <a:cs typeface="K2D ExtraLight" panose="00000300000000000000" pitchFamily="2" charset="-34"/>
              </a:rPr>
              <a:t>Avec </a:t>
            </a:r>
            <a:r>
              <a:rPr lang="fr-FR" sz="2000" b="1">
                <a:solidFill>
                  <a:schemeClr val="tx1">
                    <a:lumMod val="65000"/>
                    <a:lumOff val="35000"/>
                  </a:schemeClr>
                </a:solidFill>
                <a:highlight>
                  <a:srgbClr val="FFFF00"/>
                </a:highlight>
                <a:latin typeface="K2D ExtraLight" panose="00000300000000000000" pitchFamily="2" charset="-34"/>
                <a:cs typeface="K2D ExtraLight" panose="00000300000000000000" pitchFamily="2" charset="-34"/>
              </a:rPr>
              <a:t>priorité donnée aux publics à besoins spécifiques</a:t>
            </a:r>
          </a:p>
        </p:txBody>
      </p:sp>
      <p:pic>
        <p:nvPicPr>
          <p:cNvPr id="12" name="Image 11" descr="Une image contenant arbre, extérieur, herbe, personne&#10;&#10;Description générée automatiquement">
            <a:extLst>
              <a:ext uri="{FF2B5EF4-FFF2-40B4-BE49-F238E27FC236}">
                <a16:creationId xmlns:a16="http://schemas.microsoft.com/office/drawing/2014/main" id="{8B934962-3972-43CC-978C-F4A0799D19B4}"/>
              </a:ext>
            </a:extLst>
          </p:cNvPr>
          <p:cNvPicPr>
            <a:picLocks noChangeAspect="1"/>
          </p:cNvPicPr>
          <p:nvPr/>
        </p:nvPicPr>
        <p:blipFill rotWithShape="1">
          <a:blip r:embed="rId3">
            <a:extLst>
              <a:ext uri="{28A0092B-C50C-407E-A947-70E740481C1C}">
                <a14:useLocalDpi xmlns:a14="http://schemas.microsoft.com/office/drawing/2010/main" val="0"/>
              </a:ext>
            </a:extLst>
          </a:blip>
          <a:srcRect t="21945" b="7158"/>
          <a:stretch/>
        </p:blipFill>
        <p:spPr>
          <a:xfrm>
            <a:off x="803154" y="3358471"/>
            <a:ext cx="9811505" cy="3328998"/>
          </a:xfrm>
          <a:prstGeom prst="rect">
            <a:avLst/>
          </a:prstGeom>
        </p:spPr>
      </p:pic>
      <p:sp>
        <p:nvSpPr>
          <p:cNvPr id="13" name="Rectangle 12">
            <a:extLst>
              <a:ext uri="{FF2B5EF4-FFF2-40B4-BE49-F238E27FC236}">
                <a16:creationId xmlns:a16="http://schemas.microsoft.com/office/drawing/2014/main" id="{3ADCA426-E039-4781-9037-C7FD5DB79CE9}"/>
              </a:ext>
            </a:extLst>
          </p:cNvPr>
          <p:cNvSpPr/>
          <p:nvPr/>
        </p:nvSpPr>
        <p:spPr>
          <a:xfrm>
            <a:off x="5358746" y="170531"/>
            <a:ext cx="1693333" cy="4844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DZ"/>
          </a:p>
        </p:txBody>
      </p:sp>
      <p:pic>
        <p:nvPicPr>
          <p:cNvPr id="9" name="Graphique 8">
            <a:extLst>
              <a:ext uri="{FF2B5EF4-FFF2-40B4-BE49-F238E27FC236}">
                <a16:creationId xmlns:a16="http://schemas.microsoft.com/office/drawing/2014/main" id="{B179DABD-7D29-4750-85A7-83DD239C624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99753" y="844582"/>
            <a:ext cx="593281" cy="596380"/>
          </a:xfrm>
          <a:prstGeom prst="rect">
            <a:avLst/>
          </a:prstGeom>
        </p:spPr>
      </p:pic>
      <p:pic>
        <p:nvPicPr>
          <p:cNvPr id="15" name="Graphique 14">
            <a:extLst>
              <a:ext uri="{FF2B5EF4-FFF2-40B4-BE49-F238E27FC236}">
                <a16:creationId xmlns:a16="http://schemas.microsoft.com/office/drawing/2014/main" id="{6DCAB601-3C4A-4A60-97A1-B1CD95B5F34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033102" y="6197170"/>
            <a:ext cx="825446" cy="433568"/>
          </a:xfrm>
          <a:prstGeom prst="rect">
            <a:avLst/>
          </a:prstGeom>
        </p:spPr>
      </p:pic>
      <p:sp>
        <p:nvSpPr>
          <p:cNvPr id="16" name="ZoneTexte 15">
            <a:extLst>
              <a:ext uri="{FF2B5EF4-FFF2-40B4-BE49-F238E27FC236}">
                <a16:creationId xmlns:a16="http://schemas.microsoft.com/office/drawing/2014/main" id="{77CE01D7-356E-42A7-A01A-AFB0CDC06D3D}"/>
              </a:ext>
            </a:extLst>
          </p:cNvPr>
          <p:cNvSpPr txBox="1"/>
          <p:nvPr/>
        </p:nvSpPr>
        <p:spPr>
          <a:xfrm>
            <a:off x="1993720" y="883696"/>
            <a:ext cx="8931921" cy="584775"/>
          </a:xfrm>
          <a:prstGeom prst="rect">
            <a:avLst/>
          </a:prstGeom>
          <a:noFill/>
        </p:spPr>
        <p:txBody>
          <a:bodyPr wrap="square" rtlCol="0">
            <a:spAutoFit/>
          </a:bodyPr>
          <a:lstStyle/>
          <a:p>
            <a:pPr algn="ctr" fontAlgn="ctr"/>
            <a:r>
              <a:rPr lang="fr-FR" sz="3200">
                <a:solidFill>
                  <a:srgbClr val="E10B55"/>
                </a:solidFill>
                <a:latin typeface="K2D" panose="00000500000000000000" pitchFamily="2" charset="-34"/>
                <a:cs typeface="K2D" panose="00000500000000000000" pitchFamily="2" charset="-34"/>
              </a:rPr>
              <a:t>Activités de loisirs, de la forme et de pleine nature</a:t>
            </a:r>
            <a:endParaRPr lang="fr-DZ" sz="3200">
              <a:solidFill>
                <a:srgbClr val="E10B55"/>
              </a:solidFill>
              <a:latin typeface="K2D" panose="00000500000000000000" pitchFamily="2" charset="-34"/>
              <a:cs typeface="K2D" panose="00000500000000000000" pitchFamily="2" charset="-34"/>
            </a:endParaRPr>
          </a:p>
        </p:txBody>
      </p:sp>
      <p:pic>
        <p:nvPicPr>
          <p:cNvPr id="17" name="Image 16">
            <a:extLst>
              <a:ext uri="{FF2B5EF4-FFF2-40B4-BE49-F238E27FC236}">
                <a16:creationId xmlns:a16="http://schemas.microsoft.com/office/drawing/2014/main" id="{29CE2F1C-D6AD-4F4F-8060-D9338E90EEC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2" y="660827"/>
            <a:ext cx="9252000" cy="31056"/>
          </a:xfrm>
          <a:prstGeom prst="rect">
            <a:avLst/>
          </a:prstGeom>
        </p:spPr>
      </p:pic>
      <p:pic>
        <p:nvPicPr>
          <p:cNvPr id="18" name="Image 17">
            <a:extLst>
              <a:ext uri="{FF2B5EF4-FFF2-40B4-BE49-F238E27FC236}">
                <a16:creationId xmlns:a16="http://schemas.microsoft.com/office/drawing/2014/main" id="{DFFC8A42-7893-46B8-BF89-C07BD2ED13E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68092" y="660830"/>
            <a:ext cx="9072000" cy="30451"/>
          </a:xfrm>
          <a:prstGeom prst="rect">
            <a:avLst/>
          </a:prstGeom>
        </p:spPr>
      </p:pic>
      <p:sp>
        <p:nvSpPr>
          <p:cNvPr id="19" name="Rectangle 18">
            <a:extLst>
              <a:ext uri="{FF2B5EF4-FFF2-40B4-BE49-F238E27FC236}">
                <a16:creationId xmlns:a16="http://schemas.microsoft.com/office/drawing/2014/main" id="{35993B84-8C6B-48A2-A92A-24489E38552E}"/>
              </a:ext>
            </a:extLst>
          </p:cNvPr>
          <p:cNvSpPr/>
          <p:nvPr/>
        </p:nvSpPr>
        <p:spPr>
          <a:xfrm>
            <a:off x="5511146" y="322931"/>
            <a:ext cx="1693333" cy="4844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DZ"/>
          </a:p>
        </p:txBody>
      </p:sp>
      <p:pic>
        <p:nvPicPr>
          <p:cNvPr id="20" name="Graphique 19">
            <a:extLst>
              <a:ext uri="{FF2B5EF4-FFF2-40B4-BE49-F238E27FC236}">
                <a16:creationId xmlns:a16="http://schemas.microsoft.com/office/drawing/2014/main" id="{6797DA67-808D-4C9D-8371-342399CA49B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615357" y="296764"/>
            <a:ext cx="1426446" cy="395675"/>
          </a:xfrm>
          <a:prstGeom prst="rect">
            <a:avLst/>
          </a:prstGeom>
        </p:spPr>
      </p:pic>
    </p:spTree>
    <p:extLst>
      <p:ext uri="{BB962C8B-B14F-4D97-AF65-F5344CB8AC3E}">
        <p14:creationId xmlns:p14="http://schemas.microsoft.com/office/powerpoint/2010/main" val="25415987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B65D7F8-35C4-DE89-473A-A7AB711D9A22}"/>
            </a:ext>
          </a:extLst>
        </p:cNvPr>
        <p:cNvGrpSpPr/>
        <p:nvPr/>
      </p:nvGrpSpPr>
      <p:grpSpPr>
        <a:xfrm>
          <a:off x="0" y="0"/>
          <a:ext cx="0" cy="0"/>
          <a:chOff x="0" y="0"/>
          <a:chExt cx="0" cy="0"/>
        </a:xfrm>
      </p:grpSpPr>
      <p:sp>
        <p:nvSpPr>
          <p:cNvPr id="8" name="ZoneTexte 7">
            <a:extLst>
              <a:ext uri="{FF2B5EF4-FFF2-40B4-BE49-F238E27FC236}">
                <a16:creationId xmlns:a16="http://schemas.microsoft.com/office/drawing/2014/main" id="{3282B5D5-455A-EC88-6DAE-67CB47C6BBB1}"/>
              </a:ext>
            </a:extLst>
          </p:cNvPr>
          <p:cNvSpPr txBox="1"/>
          <p:nvPr/>
        </p:nvSpPr>
        <p:spPr>
          <a:xfrm>
            <a:off x="186088" y="1557800"/>
            <a:ext cx="11819823" cy="1338828"/>
          </a:xfrm>
          <a:prstGeom prst="rect">
            <a:avLst/>
          </a:prstGeom>
          <a:noFill/>
        </p:spPr>
        <p:txBody>
          <a:bodyPr wrap="square" rtlCol="0">
            <a:spAutoFit/>
          </a:bodyPr>
          <a:lstStyle/>
          <a:p>
            <a:pPr algn="ctr" fontAlgn="ctr">
              <a:lnSpc>
                <a:spcPct val="150000"/>
              </a:lnSpc>
            </a:pPr>
            <a:r>
              <a:rPr lang="fr-FR">
                <a:solidFill>
                  <a:schemeClr val="bg2">
                    <a:lumMod val="50000"/>
                  </a:schemeClr>
                </a:solidFill>
                <a:latin typeface="K2D ExtraLight" panose="00000300000000000000" pitchFamily="2" charset="-34"/>
                <a:cs typeface="K2D ExtraLight" panose="00000300000000000000" pitchFamily="2" charset="-34"/>
              </a:rPr>
              <a:t>Expliquer les consignes autrement, plus lentement, rapprocher la cible au tir à l’arc, placer le panneau de basket-ball plus bas, etc. Quantité de solutions permettent de</a:t>
            </a:r>
          </a:p>
          <a:p>
            <a:pPr algn="ctr" fontAlgn="ctr">
              <a:lnSpc>
                <a:spcPct val="150000"/>
              </a:lnSpc>
            </a:pPr>
            <a:r>
              <a:rPr lang="fr-FR">
                <a:solidFill>
                  <a:schemeClr val="bg2">
                    <a:lumMod val="50000"/>
                  </a:schemeClr>
                </a:solidFill>
                <a:latin typeface="K2D ExtraLight" panose="00000300000000000000" pitchFamily="2" charset="-34"/>
                <a:cs typeface="K2D ExtraLight" panose="00000300000000000000" pitchFamily="2" charset="-34"/>
              </a:rPr>
              <a:t>simplifier une situation, d’adapter un jeu. L’UFOLEP souhaite </a:t>
            </a:r>
            <a:r>
              <a:rPr lang="fr-FR" b="1">
                <a:solidFill>
                  <a:srgbClr val="C72C56"/>
                </a:solidFill>
                <a:latin typeface="K2D ExtraLight" panose="00000300000000000000" pitchFamily="2" charset="-34"/>
                <a:cs typeface="K2D ExtraLight" panose="00000300000000000000" pitchFamily="2" charset="-34"/>
              </a:rPr>
              <a:t>encourager toutes les actions en faveur de l’accueil du public en situation de handicap</a:t>
            </a:r>
            <a:r>
              <a:rPr lang="fr-FR">
                <a:solidFill>
                  <a:srgbClr val="C72C56"/>
                </a:solidFill>
                <a:latin typeface="K2D ExtraLight" panose="00000300000000000000" pitchFamily="2" charset="-34"/>
                <a:cs typeface="K2D ExtraLight" panose="00000300000000000000" pitchFamily="2" charset="-34"/>
              </a:rPr>
              <a:t> </a:t>
            </a:r>
            <a:r>
              <a:rPr lang="fr-FR">
                <a:solidFill>
                  <a:schemeClr val="bg2">
                    <a:lumMod val="50000"/>
                  </a:schemeClr>
                </a:solidFill>
                <a:latin typeface="K2D ExtraLight" panose="00000300000000000000" pitchFamily="2" charset="-34"/>
                <a:cs typeface="K2D ExtraLight" panose="00000300000000000000" pitchFamily="2" charset="-34"/>
              </a:rPr>
              <a:t>physique ou mental. Plus d’information dans la revue fédérale En Jeu ci-dessous.</a:t>
            </a:r>
            <a:endParaRPr lang="fr-FR" i="1">
              <a:solidFill>
                <a:schemeClr val="accent1">
                  <a:lumMod val="75000"/>
                </a:schemeClr>
              </a:solidFill>
              <a:latin typeface="K2D ExtraLight" panose="00000300000000000000" pitchFamily="2" charset="-34"/>
              <a:cs typeface="K2D ExtraLight" panose="00000300000000000000" pitchFamily="2" charset="-34"/>
            </a:endParaRPr>
          </a:p>
        </p:txBody>
      </p:sp>
      <p:sp>
        <p:nvSpPr>
          <p:cNvPr id="14" name="Rectangle 13">
            <a:extLst>
              <a:ext uri="{FF2B5EF4-FFF2-40B4-BE49-F238E27FC236}">
                <a16:creationId xmlns:a16="http://schemas.microsoft.com/office/drawing/2014/main" id="{C7AE7A88-4F6D-2C37-B2AC-F88B34BDA42F}"/>
              </a:ext>
            </a:extLst>
          </p:cNvPr>
          <p:cNvSpPr/>
          <p:nvPr/>
        </p:nvSpPr>
        <p:spPr>
          <a:xfrm>
            <a:off x="5358746" y="170531"/>
            <a:ext cx="1693333" cy="4844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DZ"/>
          </a:p>
        </p:txBody>
      </p:sp>
      <p:pic>
        <p:nvPicPr>
          <p:cNvPr id="16" name="Graphique 15">
            <a:extLst>
              <a:ext uri="{FF2B5EF4-FFF2-40B4-BE49-F238E27FC236}">
                <a16:creationId xmlns:a16="http://schemas.microsoft.com/office/drawing/2014/main" id="{8E4F5662-2AA1-AD4C-B683-4A909E48CBE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048236" y="6187824"/>
            <a:ext cx="825446" cy="433568"/>
          </a:xfrm>
          <a:prstGeom prst="rect">
            <a:avLst/>
          </a:prstGeom>
        </p:spPr>
      </p:pic>
      <p:pic>
        <p:nvPicPr>
          <p:cNvPr id="17" name="Graphique 16">
            <a:extLst>
              <a:ext uri="{FF2B5EF4-FFF2-40B4-BE49-F238E27FC236}">
                <a16:creationId xmlns:a16="http://schemas.microsoft.com/office/drawing/2014/main" id="{E4FC7C79-2CE9-A861-8F63-AD47B79FD35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29430" y="736846"/>
            <a:ext cx="692899" cy="552154"/>
          </a:xfrm>
          <a:prstGeom prst="rect">
            <a:avLst/>
          </a:prstGeom>
        </p:spPr>
      </p:pic>
      <p:pic>
        <p:nvPicPr>
          <p:cNvPr id="19" name="Image 18">
            <a:extLst>
              <a:ext uri="{FF2B5EF4-FFF2-40B4-BE49-F238E27FC236}">
                <a16:creationId xmlns:a16="http://schemas.microsoft.com/office/drawing/2014/main" id="{B7F4987B-8303-8B44-2388-BFE083FDCCA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 y="660827"/>
            <a:ext cx="9252000" cy="31056"/>
          </a:xfrm>
          <a:prstGeom prst="rect">
            <a:avLst/>
          </a:prstGeom>
        </p:spPr>
      </p:pic>
      <p:pic>
        <p:nvPicPr>
          <p:cNvPr id="20" name="Image 19">
            <a:extLst>
              <a:ext uri="{FF2B5EF4-FFF2-40B4-BE49-F238E27FC236}">
                <a16:creationId xmlns:a16="http://schemas.microsoft.com/office/drawing/2014/main" id="{0BF828FE-BC9B-8A07-BF01-6A919431954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68092" y="660830"/>
            <a:ext cx="9072000" cy="30451"/>
          </a:xfrm>
          <a:prstGeom prst="rect">
            <a:avLst/>
          </a:prstGeom>
        </p:spPr>
      </p:pic>
      <p:sp>
        <p:nvSpPr>
          <p:cNvPr id="13" name="Rectangle 12">
            <a:extLst>
              <a:ext uri="{FF2B5EF4-FFF2-40B4-BE49-F238E27FC236}">
                <a16:creationId xmlns:a16="http://schemas.microsoft.com/office/drawing/2014/main" id="{74B45110-EA36-F6C4-98BF-088EDFD3CEA6}"/>
              </a:ext>
            </a:extLst>
          </p:cNvPr>
          <p:cNvSpPr/>
          <p:nvPr/>
        </p:nvSpPr>
        <p:spPr>
          <a:xfrm>
            <a:off x="5481913" y="252356"/>
            <a:ext cx="1693333" cy="4844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DZ"/>
          </a:p>
        </p:txBody>
      </p:sp>
      <p:pic>
        <p:nvPicPr>
          <p:cNvPr id="21" name="Graphique 20">
            <a:extLst>
              <a:ext uri="{FF2B5EF4-FFF2-40B4-BE49-F238E27FC236}">
                <a16:creationId xmlns:a16="http://schemas.microsoft.com/office/drawing/2014/main" id="{A377FC56-8651-5F8C-1010-0D4D1E9F45E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615357" y="296764"/>
            <a:ext cx="1426446" cy="395675"/>
          </a:xfrm>
          <a:prstGeom prst="rect">
            <a:avLst/>
          </a:prstGeom>
        </p:spPr>
      </p:pic>
      <p:sp>
        <p:nvSpPr>
          <p:cNvPr id="2" name="ZoneTexte 1">
            <a:extLst>
              <a:ext uri="{FF2B5EF4-FFF2-40B4-BE49-F238E27FC236}">
                <a16:creationId xmlns:a16="http://schemas.microsoft.com/office/drawing/2014/main" id="{617C131B-BE31-7C81-B521-21FD79F4342B}"/>
              </a:ext>
            </a:extLst>
          </p:cNvPr>
          <p:cNvSpPr txBox="1"/>
          <p:nvPr/>
        </p:nvSpPr>
        <p:spPr>
          <a:xfrm>
            <a:off x="1733250" y="676055"/>
            <a:ext cx="8944323" cy="523220"/>
          </a:xfrm>
          <a:prstGeom prst="rect">
            <a:avLst/>
          </a:prstGeom>
          <a:noFill/>
        </p:spPr>
        <p:txBody>
          <a:bodyPr wrap="square" rtlCol="0">
            <a:spAutoFit/>
          </a:bodyPr>
          <a:lstStyle/>
          <a:p>
            <a:pPr algn="ctr" fontAlgn="ctr"/>
            <a:r>
              <a:rPr lang="fr-FR" sz="2800">
                <a:solidFill>
                  <a:srgbClr val="E10B55"/>
                </a:solidFill>
                <a:latin typeface="K2D" panose="00000500000000000000" pitchFamily="2" charset="-34"/>
                <a:cs typeface="K2D" panose="00000500000000000000" pitchFamily="2" charset="-34"/>
              </a:rPr>
              <a:t>Action(s) en faveur des personnes en situation de handicap (Physique ou mental)</a:t>
            </a:r>
            <a:endParaRPr lang="fr-DZ" sz="2800">
              <a:solidFill>
                <a:srgbClr val="E10B55"/>
              </a:solidFill>
              <a:latin typeface="K2D" panose="00000500000000000000" pitchFamily="2" charset="-34"/>
              <a:cs typeface="K2D" panose="00000500000000000000" pitchFamily="2" charset="-34"/>
            </a:endParaRPr>
          </a:p>
        </p:txBody>
      </p:sp>
      <p:pic>
        <p:nvPicPr>
          <p:cNvPr id="7" name="Image 6" descr="Une image contenant sport, compétition sportive, personne, intérieur&#10;&#10;Le contenu généré par l’IA peut être incorrect.">
            <a:extLst>
              <a:ext uri="{FF2B5EF4-FFF2-40B4-BE49-F238E27FC236}">
                <a16:creationId xmlns:a16="http://schemas.microsoft.com/office/drawing/2014/main" id="{1A1F1A3A-DF92-0177-C35D-1ADBAD197E0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3494346"/>
            <a:ext cx="9714523" cy="3363654"/>
          </a:xfrm>
          <a:prstGeom prst="rect">
            <a:avLst/>
          </a:prstGeom>
        </p:spPr>
      </p:pic>
      <p:pic>
        <p:nvPicPr>
          <p:cNvPr id="10" name="Image 9" descr="Une image contenant texte, plein air, roue, véhicule&#10;&#10;Le contenu généré par l’IA peut être incorrect.">
            <a:hlinkClick r:id="rId11"/>
            <a:extLst>
              <a:ext uri="{FF2B5EF4-FFF2-40B4-BE49-F238E27FC236}">
                <a16:creationId xmlns:a16="http://schemas.microsoft.com/office/drawing/2014/main" id="{ADE4DED0-128B-6A7D-32F8-03BB996C6CFF}"/>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714522" y="3492788"/>
            <a:ext cx="2477478" cy="3365212"/>
          </a:xfrm>
          <a:prstGeom prst="rect">
            <a:avLst/>
          </a:prstGeom>
        </p:spPr>
      </p:pic>
      <p:pic>
        <p:nvPicPr>
          <p:cNvPr id="12" name="Image 11" descr="Une image contenant symbole, logo, clipart, Police&#10;&#10;Le contenu généré par l’IA peut être incorrect.">
            <a:hlinkClick r:id="rId11"/>
            <a:extLst>
              <a:ext uri="{FF2B5EF4-FFF2-40B4-BE49-F238E27FC236}">
                <a16:creationId xmlns:a16="http://schemas.microsoft.com/office/drawing/2014/main" id="{DD2A14E9-6C6D-1157-3494-F18CD26C4228}"/>
              </a:ext>
            </a:extLst>
          </p:cNvPr>
          <p:cNvPicPr>
            <a:picLocks noChangeAspect="1"/>
          </p:cNvPicPr>
          <p:nvPr/>
        </p:nvPicPr>
        <p:blipFill>
          <a:blip r:embed="rId13">
            <a:extLst>
              <a:ext uri="{BEBA8EAE-BF5A-486C-A8C5-ECC9F3942E4B}">
                <a14:imgProps xmlns:a14="http://schemas.microsoft.com/office/drawing/2010/main">
                  <a14:imgLayer r:embed="rId14">
                    <a14:imgEffect>
                      <a14:backgroundRemoval t="10000" b="90000" l="10000" r="90000">
                        <a14:foregroundMark x1="44889" y1="21778" x2="44889" y2="21778"/>
                        <a14:foregroundMark x1="56000" y1="29333" x2="56000" y2="29333"/>
                        <a14:foregroundMark x1="32000" y1="20000" x2="32000" y2="20000"/>
                        <a14:foregroundMark x1="23556" y1="30222" x2="23556" y2="30222"/>
                        <a14:foregroundMark x1="25333" y1="43556" x2="25333" y2="43556"/>
                      </a14:backgroundRemoval>
                    </a14:imgEffect>
                  </a14:imgLayer>
                </a14:imgProps>
              </a:ext>
              <a:ext uri="{28A0092B-C50C-407E-A947-70E740481C1C}">
                <a14:useLocalDpi xmlns:a14="http://schemas.microsoft.com/office/drawing/2010/main" val="0"/>
              </a:ext>
            </a:extLst>
          </a:blip>
          <a:stretch>
            <a:fillRect/>
          </a:stretch>
        </p:blipFill>
        <p:spPr>
          <a:xfrm rot="14545628">
            <a:off x="11045294" y="2847614"/>
            <a:ext cx="1290348" cy="1290348"/>
          </a:xfrm>
          <a:prstGeom prst="rect">
            <a:avLst/>
          </a:prstGeom>
        </p:spPr>
      </p:pic>
    </p:spTree>
    <p:extLst>
      <p:ext uri="{BB962C8B-B14F-4D97-AF65-F5344CB8AC3E}">
        <p14:creationId xmlns:p14="http://schemas.microsoft.com/office/powerpoint/2010/main" val="18022938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phique 10">
            <a:extLst>
              <a:ext uri="{FF2B5EF4-FFF2-40B4-BE49-F238E27FC236}">
                <a16:creationId xmlns:a16="http://schemas.microsoft.com/office/drawing/2014/main" id="{0F95157B-CE59-4AC6-9F9F-1DB912A8A45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58545" y="1840545"/>
            <a:ext cx="9995349" cy="1956071"/>
          </a:xfrm>
          <a:prstGeom prst="rect">
            <a:avLst/>
          </a:prstGeom>
        </p:spPr>
      </p:pic>
      <p:pic>
        <p:nvPicPr>
          <p:cNvPr id="12" name="Graphique 11">
            <a:extLst>
              <a:ext uri="{FF2B5EF4-FFF2-40B4-BE49-F238E27FC236}">
                <a16:creationId xmlns:a16="http://schemas.microsoft.com/office/drawing/2014/main" id="{317B4BF4-79A0-4C48-8C86-972A98D8833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512408" y="1911390"/>
            <a:ext cx="9301577" cy="1814382"/>
          </a:xfrm>
          <a:prstGeom prst="rect">
            <a:avLst/>
          </a:prstGeom>
        </p:spPr>
      </p:pic>
      <p:sp>
        <p:nvSpPr>
          <p:cNvPr id="4" name="ZoneTexte 3">
            <a:extLst>
              <a:ext uri="{FF2B5EF4-FFF2-40B4-BE49-F238E27FC236}">
                <a16:creationId xmlns:a16="http://schemas.microsoft.com/office/drawing/2014/main" id="{1AC226EA-4AE6-4D4E-AC30-DA9C35B314F9}"/>
              </a:ext>
            </a:extLst>
          </p:cNvPr>
          <p:cNvSpPr txBox="1"/>
          <p:nvPr/>
        </p:nvSpPr>
        <p:spPr>
          <a:xfrm>
            <a:off x="4719642" y="2585632"/>
            <a:ext cx="2943252" cy="584775"/>
          </a:xfrm>
          <a:prstGeom prst="rect">
            <a:avLst/>
          </a:prstGeom>
          <a:noFill/>
        </p:spPr>
        <p:txBody>
          <a:bodyPr wrap="square" rtlCol="0">
            <a:spAutoFit/>
          </a:bodyPr>
          <a:lstStyle/>
          <a:p>
            <a:pPr algn="ctr"/>
            <a:r>
              <a:rPr lang="fr-FR" sz="3200" spc="300">
                <a:solidFill>
                  <a:schemeClr val="bg1"/>
                </a:solidFill>
                <a:latin typeface="K2D ExtraBold" panose="00000900000000000000" pitchFamily="2" charset="-34"/>
                <a:ea typeface="ZCOOL KuaiLe" panose="00000500000000000000" pitchFamily="2" charset="0"/>
                <a:cs typeface="K2D ExtraBold" panose="00000900000000000000" pitchFamily="2" charset="-34"/>
              </a:rPr>
              <a:t>Sport Santé</a:t>
            </a:r>
            <a:endParaRPr lang="fr-DZ" sz="3200" spc="300">
              <a:solidFill>
                <a:schemeClr val="bg1"/>
              </a:solidFill>
              <a:latin typeface="K2D ExtraBold" panose="00000900000000000000" pitchFamily="2" charset="-34"/>
              <a:ea typeface="ZCOOL KuaiLe" panose="00000500000000000000" pitchFamily="2" charset="0"/>
              <a:cs typeface="K2D ExtraBold" panose="00000900000000000000" pitchFamily="2" charset="-34"/>
            </a:endParaRPr>
          </a:p>
        </p:txBody>
      </p:sp>
      <p:pic>
        <p:nvPicPr>
          <p:cNvPr id="8" name="Graphique 7">
            <a:extLst>
              <a:ext uri="{FF2B5EF4-FFF2-40B4-BE49-F238E27FC236}">
                <a16:creationId xmlns:a16="http://schemas.microsoft.com/office/drawing/2014/main" id="{96CDA5BC-042D-4A55-BCA8-5F290F11FD5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556077" y="4015692"/>
            <a:ext cx="3270383" cy="2606085"/>
          </a:xfrm>
          <a:prstGeom prst="rect">
            <a:avLst/>
          </a:prstGeom>
        </p:spPr>
      </p:pic>
      <p:pic>
        <p:nvPicPr>
          <p:cNvPr id="13" name="Image 12">
            <a:extLst>
              <a:ext uri="{FF2B5EF4-FFF2-40B4-BE49-F238E27FC236}">
                <a16:creationId xmlns:a16="http://schemas.microsoft.com/office/drawing/2014/main" id="{F042E847-D2D7-4298-A204-ACA03012B99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2" y="660827"/>
            <a:ext cx="9252000" cy="31056"/>
          </a:xfrm>
          <a:prstGeom prst="rect">
            <a:avLst/>
          </a:prstGeom>
        </p:spPr>
      </p:pic>
      <p:pic>
        <p:nvPicPr>
          <p:cNvPr id="14" name="Image 13">
            <a:extLst>
              <a:ext uri="{FF2B5EF4-FFF2-40B4-BE49-F238E27FC236}">
                <a16:creationId xmlns:a16="http://schemas.microsoft.com/office/drawing/2014/main" id="{7A59C4E0-4AD2-42A5-A56E-B2B873023CF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68092" y="660830"/>
            <a:ext cx="9072000" cy="30451"/>
          </a:xfrm>
          <a:prstGeom prst="rect">
            <a:avLst/>
          </a:prstGeom>
        </p:spPr>
      </p:pic>
      <p:sp>
        <p:nvSpPr>
          <p:cNvPr id="20" name="Rectangle 19">
            <a:extLst>
              <a:ext uri="{FF2B5EF4-FFF2-40B4-BE49-F238E27FC236}">
                <a16:creationId xmlns:a16="http://schemas.microsoft.com/office/drawing/2014/main" id="{CC649F89-1EBE-453C-B1D1-1D078F97B523}"/>
              </a:ext>
            </a:extLst>
          </p:cNvPr>
          <p:cNvSpPr/>
          <p:nvPr/>
        </p:nvSpPr>
        <p:spPr>
          <a:xfrm>
            <a:off x="5511146" y="322931"/>
            <a:ext cx="1693333" cy="4844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DZ"/>
          </a:p>
        </p:txBody>
      </p:sp>
      <p:pic>
        <p:nvPicPr>
          <p:cNvPr id="19" name="Graphique 18">
            <a:extLst>
              <a:ext uri="{FF2B5EF4-FFF2-40B4-BE49-F238E27FC236}">
                <a16:creationId xmlns:a16="http://schemas.microsoft.com/office/drawing/2014/main" id="{35873C24-A3F6-42D6-BFF2-D2BF8FF7787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615357" y="296764"/>
            <a:ext cx="1426446" cy="395675"/>
          </a:xfrm>
          <a:prstGeom prst="rect">
            <a:avLst/>
          </a:prstGeom>
        </p:spPr>
      </p:pic>
    </p:spTree>
    <p:extLst>
      <p:ext uri="{BB962C8B-B14F-4D97-AF65-F5344CB8AC3E}">
        <p14:creationId xmlns:p14="http://schemas.microsoft.com/office/powerpoint/2010/main" val="8378046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Une image contenant terrain, extérieur, arbre, personne&#10;&#10;Description générée automatiquement">
            <a:extLst>
              <a:ext uri="{FF2B5EF4-FFF2-40B4-BE49-F238E27FC236}">
                <a16:creationId xmlns:a16="http://schemas.microsoft.com/office/drawing/2014/main" id="{400A0E7A-BC72-4832-96D9-2B1090A5B465}"/>
              </a:ext>
            </a:extLst>
          </p:cNvPr>
          <p:cNvPicPr>
            <a:picLocks noChangeAspect="1"/>
          </p:cNvPicPr>
          <p:nvPr/>
        </p:nvPicPr>
        <p:blipFill rotWithShape="1">
          <a:blip r:embed="rId3">
            <a:extLst>
              <a:ext uri="{28A0092B-C50C-407E-A947-70E740481C1C}">
                <a14:useLocalDpi xmlns:a14="http://schemas.microsoft.com/office/drawing/2010/main" val="0"/>
              </a:ext>
            </a:extLst>
          </a:blip>
          <a:srcRect t="22093" b="32267"/>
          <a:stretch/>
        </p:blipFill>
        <p:spPr>
          <a:xfrm>
            <a:off x="94572" y="4292641"/>
            <a:ext cx="10774681" cy="2529577"/>
          </a:xfrm>
          <a:prstGeom prst="rect">
            <a:avLst/>
          </a:prstGeom>
        </p:spPr>
      </p:pic>
      <p:sp>
        <p:nvSpPr>
          <p:cNvPr id="2" name="Rectangle 1">
            <a:extLst>
              <a:ext uri="{FF2B5EF4-FFF2-40B4-BE49-F238E27FC236}">
                <a16:creationId xmlns:a16="http://schemas.microsoft.com/office/drawing/2014/main" id="{595E1BE2-5F99-40C5-9E43-8C75EECAAEFB}"/>
              </a:ext>
            </a:extLst>
          </p:cNvPr>
          <p:cNvSpPr/>
          <p:nvPr/>
        </p:nvSpPr>
        <p:spPr>
          <a:xfrm>
            <a:off x="147587" y="4336791"/>
            <a:ext cx="1796716" cy="1564698"/>
          </a:xfrm>
          <a:prstGeom prst="rect">
            <a:avLst/>
          </a:prstGeom>
          <a:ln>
            <a:solidFill>
              <a:srgbClr val="E10B55"/>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fr-FR"/>
          </a:p>
        </p:txBody>
      </p:sp>
      <p:sp>
        <p:nvSpPr>
          <p:cNvPr id="9" name="ZoneTexte 8">
            <a:extLst>
              <a:ext uri="{FF2B5EF4-FFF2-40B4-BE49-F238E27FC236}">
                <a16:creationId xmlns:a16="http://schemas.microsoft.com/office/drawing/2014/main" id="{D2A835A5-524F-45AF-8674-045C035183CB}"/>
              </a:ext>
            </a:extLst>
          </p:cNvPr>
          <p:cNvSpPr txBox="1"/>
          <p:nvPr/>
        </p:nvSpPr>
        <p:spPr>
          <a:xfrm>
            <a:off x="525779" y="1423278"/>
            <a:ext cx="11518633" cy="2585323"/>
          </a:xfrm>
          <a:prstGeom prst="rect">
            <a:avLst/>
          </a:prstGeom>
          <a:noFill/>
        </p:spPr>
        <p:txBody>
          <a:bodyPr wrap="square" rtlCol="0">
            <a:spAutoFit/>
          </a:bodyPr>
          <a:lstStyle/>
          <a:p>
            <a:pPr algn="ctr" fontAlgn="ctr">
              <a:lnSpc>
                <a:spcPct val="150000"/>
              </a:lnSpc>
            </a:pPr>
            <a:r>
              <a:rPr lang="fr-FR">
                <a:solidFill>
                  <a:schemeClr val="tx1">
                    <a:lumMod val="65000"/>
                    <a:lumOff val="35000"/>
                  </a:schemeClr>
                </a:solidFill>
                <a:latin typeface="K2D ExtraLight" panose="00000300000000000000" pitchFamily="2" charset="-34"/>
                <a:cs typeface="K2D ExtraLight" panose="00000300000000000000" pitchFamily="2" charset="-34"/>
              </a:rPr>
              <a:t>Au travers d’activités physiques et sportives, de relaxation notamment, et d’espaces de sensibilisation à la citoyenneté, à l’autonomie à travers la nutrition et l’hydratation, le dispositif A Mon Rythme propose à tous les publics un </a:t>
            </a:r>
            <a:r>
              <a:rPr lang="fr-FR" b="1">
                <a:solidFill>
                  <a:srgbClr val="E10B55"/>
                </a:solidFill>
                <a:latin typeface="K2D ExtraLight" panose="00000300000000000000" pitchFamily="2" charset="-34"/>
                <a:cs typeface="K2D ExtraLight" panose="00000300000000000000" pitchFamily="2" charset="-34"/>
              </a:rPr>
              <a:t>accompagnement global, de la sensibilisation à la prise en charge individualisée</a:t>
            </a:r>
            <a:r>
              <a:rPr lang="fr-FR">
                <a:solidFill>
                  <a:schemeClr val="tx1">
                    <a:lumMod val="65000"/>
                    <a:lumOff val="35000"/>
                  </a:schemeClr>
                </a:solidFill>
                <a:latin typeface="K2D ExtraLight" panose="00000300000000000000" pitchFamily="2" charset="-34"/>
                <a:cs typeface="K2D ExtraLight" panose="00000300000000000000" pitchFamily="2" charset="-34"/>
              </a:rPr>
              <a:t>. L’UFOLEP s’engage ainsi à </a:t>
            </a:r>
            <a:r>
              <a:rPr lang="fr-FR" b="1">
                <a:solidFill>
                  <a:schemeClr val="tx1">
                    <a:lumMod val="65000"/>
                    <a:lumOff val="35000"/>
                  </a:schemeClr>
                </a:solidFill>
                <a:latin typeface="K2D ExtraLight" panose="00000300000000000000" pitchFamily="2" charset="-34"/>
                <a:cs typeface="K2D ExtraLight" panose="00000300000000000000" pitchFamily="2" charset="-34"/>
              </a:rPr>
              <a:t>accompagner et soutenir les initiatives visant à prévenir les dangers et les risques liés à la sédentarité </a:t>
            </a:r>
            <a:r>
              <a:rPr lang="fr-FR">
                <a:solidFill>
                  <a:schemeClr val="tx1">
                    <a:lumMod val="65000"/>
                    <a:lumOff val="35000"/>
                  </a:schemeClr>
                </a:solidFill>
                <a:latin typeface="K2D ExtraLight" panose="00000300000000000000" pitchFamily="2" charset="-34"/>
                <a:cs typeface="K2D ExtraLight" panose="00000300000000000000" pitchFamily="2" charset="-34"/>
              </a:rPr>
              <a:t>(prévention primaire) et l’accompagnement et le suivi des personnes ayant une affection de longue durée (prévention secondaire) ou une pathologie et relevant de la prescription médicale d’activité physique. </a:t>
            </a:r>
          </a:p>
        </p:txBody>
      </p:sp>
      <p:pic>
        <p:nvPicPr>
          <p:cNvPr id="6" name="Image 5" descr="Une image contenant texte&#10;&#10;Description générée automatiquement">
            <a:extLst>
              <a:ext uri="{FF2B5EF4-FFF2-40B4-BE49-F238E27FC236}">
                <a16:creationId xmlns:a16="http://schemas.microsoft.com/office/drawing/2014/main" id="{497C61A6-CAE2-42C6-AB11-B516F3E995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2772" y="4325006"/>
            <a:ext cx="1814546" cy="1544673"/>
          </a:xfrm>
          <a:prstGeom prst="rect">
            <a:avLst/>
          </a:prstGeom>
        </p:spPr>
      </p:pic>
      <p:sp>
        <p:nvSpPr>
          <p:cNvPr id="13" name="Rectangle 12">
            <a:extLst>
              <a:ext uri="{FF2B5EF4-FFF2-40B4-BE49-F238E27FC236}">
                <a16:creationId xmlns:a16="http://schemas.microsoft.com/office/drawing/2014/main" id="{C127D208-78D2-4BB2-88AA-53ACE68CD7F2}"/>
              </a:ext>
            </a:extLst>
          </p:cNvPr>
          <p:cNvSpPr/>
          <p:nvPr/>
        </p:nvSpPr>
        <p:spPr>
          <a:xfrm>
            <a:off x="5358746" y="170531"/>
            <a:ext cx="1693333" cy="4844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DZ"/>
          </a:p>
        </p:txBody>
      </p:sp>
      <p:pic>
        <p:nvPicPr>
          <p:cNvPr id="15" name="Graphique 14">
            <a:extLst>
              <a:ext uri="{FF2B5EF4-FFF2-40B4-BE49-F238E27FC236}">
                <a16:creationId xmlns:a16="http://schemas.microsoft.com/office/drawing/2014/main" id="{79CED51A-15A9-4399-ABEC-722B0B893FE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072114" y="6197170"/>
            <a:ext cx="825446" cy="433568"/>
          </a:xfrm>
          <a:prstGeom prst="rect">
            <a:avLst/>
          </a:prstGeom>
        </p:spPr>
      </p:pic>
      <p:sp>
        <p:nvSpPr>
          <p:cNvPr id="18" name="ZoneTexte 17">
            <a:extLst>
              <a:ext uri="{FF2B5EF4-FFF2-40B4-BE49-F238E27FC236}">
                <a16:creationId xmlns:a16="http://schemas.microsoft.com/office/drawing/2014/main" id="{FA6BDEAC-9CDF-4CFC-AA11-7736AA4AE467}"/>
              </a:ext>
            </a:extLst>
          </p:cNvPr>
          <p:cNvSpPr txBox="1"/>
          <p:nvPr/>
        </p:nvSpPr>
        <p:spPr>
          <a:xfrm>
            <a:off x="73793" y="640185"/>
            <a:ext cx="12044413" cy="553998"/>
          </a:xfrm>
          <a:prstGeom prst="rect">
            <a:avLst/>
          </a:prstGeom>
          <a:noFill/>
        </p:spPr>
        <p:txBody>
          <a:bodyPr wrap="square" rtlCol="0">
            <a:spAutoFit/>
          </a:bodyPr>
          <a:lstStyle/>
          <a:p>
            <a:pPr algn="ctr" fontAlgn="ctr"/>
            <a:r>
              <a:rPr lang="fr-FR" sz="3000">
                <a:solidFill>
                  <a:srgbClr val="E10B55"/>
                </a:solidFill>
                <a:latin typeface="K2D" panose="00000500000000000000" pitchFamily="2" charset="-34"/>
                <a:cs typeface="K2D" panose="00000500000000000000" pitchFamily="2" charset="-34"/>
              </a:rPr>
              <a:t>A Mon Rythme (AMR) et Développement des APS à des fins thérapeutiques</a:t>
            </a:r>
            <a:endParaRPr lang="fr-DZ" sz="3000">
              <a:solidFill>
                <a:srgbClr val="E10B55"/>
              </a:solidFill>
              <a:latin typeface="K2D" panose="00000500000000000000" pitchFamily="2" charset="-34"/>
              <a:cs typeface="K2D" panose="00000500000000000000" pitchFamily="2" charset="-34"/>
            </a:endParaRPr>
          </a:p>
        </p:txBody>
      </p:sp>
      <p:pic>
        <p:nvPicPr>
          <p:cNvPr id="17" name="Image 16">
            <a:extLst>
              <a:ext uri="{FF2B5EF4-FFF2-40B4-BE49-F238E27FC236}">
                <a16:creationId xmlns:a16="http://schemas.microsoft.com/office/drawing/2014/main" id="{A31D072B-636B-47C5-8943-DACF314CD3F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 y="468322"/>
            <a:ext cx="9252000" cy="31056"/>
          </a:xfrm>
          <a:prstGeom prst="rect">
            <a:avLst/>
          </a:prstGeom>
        </p:spPr>
      </p:pic>
      <p:pic>
        <p:nvPicPr>
          <p:cNvPr id="19" name="Image 18">
            <a:extLst>
              <a:ext uri="{FF2B5EF4-FFF2-40B4-BE49-F238E27FC236}">
                <a16:creationId xmlns:a16="http://schemas.microsoft.com/office/drawing/2014/main" id="{49D229C6-D7BD-4EA6-BE2E-124CE7AB687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68092" y="468325"/>
            <a:ext cx="9072000" cy="30451"/>
          </a:xfrm>
          <a:prstGeom prst="rect">
            <a:avLst/>
          </a:prstGeom>
        </p:spPr>
      </p:pic>
      <p:sp>
        <p:nvSpPr>
          <p:cNvPr id="16" name="Rectangle 15">
            <a:extLst>
              <a:ext uri="{FF2B5EF4-FFF2-40B4-BE49-F238E27FC236}">
                <a16:creationId xmlns:a16="http://schemas.microsoft.com/office/drawing/2014/main" id="{27243E1B-8F59-42BF-B598-CEE182A69D49}"/>
              </a:ext>
            </a:extLst>
          </p:cNvPr>
          <p:cNvSpPr/>
          <p:nvPr/>
        </p:nvSpPr>
        <p:spPr>
          <a:xfrm>
            <a:off x="5481913" y="141677"/>
            <a:ext cx="1693333" cy="4844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DZ"/>
          </a:p>
        </p:txBody>
      </p:sp>
      <p:pic>
        <p:nvPicPr>
          <p:cNvPr id="20" name="Graphique 19">
            <a:extLst>
              <a:ext uri="{FF2B5EF4-FFF2-40B4-BE49-F238E27FC236}">
                <a16:creationId xmlns:a16="http://schemas.microsoft.com/office/drawing/2014/main" id="{0CB6B3FE-47F6-4B2A-B56A-AD147956B45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615357" y="104259"/>
            <a:ext cx="1426446" cy="395675"/>
          </a:xfrm>
          <a:prstGeom prst="rect">
            <a:avLst/>
          </a:prstGeom>
        </p:spPr>
      </p:pic>
      <p:pic>
        <p:nvPicPr>
          <p:cNvPr id="10" name="Graphique 9">
            <a:extLst>
              <a:ext uri="{FF2B5EF4-FFF2-40B4-BE49-F238E27FC236}">
                <a16:creationId xmlns:a16="http://schemas.microsoft.com/office/drawing/2014/main" id="{291AC20C-5E7C-44FF-B006-DBDF75AF9E7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1049210" y="4585361"/>
            <a:ext cx="871253" cy="694280"/>
          </a:xfrm>
          <a:prstGeom prst="rect">
            <a:avLst/>
          </a:prstGeom>
        </p:spPr>
      </p:pic>
    </p:spTree>
    <p:extLst>
      <p:ext uri="{BB962C8B-B14F-4D97-AF65-F5344CB8AC3E}">
        <p14:creationId xmlns:p14="http://schemas.microsoft.com/office/powerpoint/2010/main" val="30027793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phique 12">
            <a:extLst>
              <a:ext uri="{FF2B5EF4-FFF2-40B4-BE49-F238E27FC236}">
                <a16:creationId xmlns:a16="http://schemas.microsoft.com/office/drawing/2014/main" id="{F0D7AEA3-2A5E-432B-8529-C2BCBA25A2F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0362" y="1292600"/>
            <a:ext cx="9995349" cy="2629566"/>
          </a:xfrm>
          <a:prstGeom prst="rect">
            <a:avLst/>
          </a:prstGeom>
        </p:spPr>
      </p:pic>
      <p:pic>
        <p:nvPicPr>
          <p:cNvPr id="14" name="Graphique 13">
            <a:extLst>
              <a:ext uri="{FF2B5EF4-FFF2-40B4-BE49-F238E27FC236}">
                <a16:creationId xmlns:a16="http://schemas.microsoft.com/office/drawing/2014/main" id="{ABE9C45D-B4DE-474F-B815-9ABCE38BFE2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280172" y="1546642"/>
            <a:ext cx="9301577" cy="1978045"/>
          </a:xfrm>
          <a:prstGeom prst="rect">
            <a:avLst/>
          </a:prstGeom>
        </p:spPr>
      </p:pic>
      <p:sp>
        <p:nvSpPr>
          <p:cNvPr id="4" name="ZoneTexte 3">
            <a:extLst>
              <a:ext uri="{FF2B5EF4-FFF2-40B4-BE49-F238E27FC236}">
                <a16:creationId xmlns:a16="http://schemas.microsoft.com/office/drawing/2014/main" id="{4C6B441C-A876-4DE5-AA21-D3C46CFC0B3D}"/>
              </a:ext>
            </a:extLst>
          </p:cNvPr>
          <p:cNvSpPr txBox="1"/>
          <p:nvPr/>
        </p:nvSpPr>
        <p:spPr>
          <a:xfrm>
            <a:off x="85023" y="2231350"/>
            <a:ext cx="12021954" cy="646331"/>
          </a:xfrm>
          <a:prstGeom prst="rect">
            <a:avLst/>
          </a:prstGeom>
          <a:noFill/>
        </p:spPr>
        <p:txBody>
          <a:bodyPr wrap="square" rtlCol="0">
            <a:spAutoFit/>
          </a:bodyPr>
          <a:lstStyle/>
          <a:p>
            <a:pPr algn="ctr"/>
            <a:r>
              <a:rPr lang="fr-FR" sz="3600" b="1" spc="300">
                <a:latin typeface="K2D ExtraBold" panose="00000900000000000000" pitchFamily="2" charset="-34"/>
                <a:ea typeface="ZCOOL KuaiLe" panose="00000500000000000000" pitchFamily="2" charset="0"/>
                <a:cs typeface="K2D ExtraBold" panose="00000900000000000000" pitchFamily="2" charset="-34"/>
              </a:rPr>
              <a:t>Développement de l’éthique et de la citoyenneté</a:t>
            </a:r>
            <a:endParaRPr lang="fr-DZ" sz="3600" b="1" spc="300">
              <a:latin typeface="K2D ExtraBold" panose="00000900000000000000" pitchFamily="2" charset="-34"/>
              <a:ea typeface="ZCOOL KuaiLe" panose="00000500000000000000" pitchFamily="2" charset="0"/>
              <a:cs typeface="K2D ExtraBold" panose="00000900000000000000" pitchFamily="2" charset="-34"/>
            </a:endParaRPr>
          </a:p>
        </p:txBody>
      </p:sp>
      <p:pic>
        <p:nvPicPr>
          <p:cNvPr id="7" name="Graphique 6">
            <a:extLst>
              <a:ext uri="{FF2B5EF4-FFF2-40B4-BE49-F238E27FC236}">
                <a16:creationId xmlns:a16="http://schemas.microsoft.com/office/drawing/2014/main" id="{7F8CC36C-F40C-47E5-89BC-49A995FCEBD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841755" y="3825347"/>
            <a:ext cx="2836212" cy="2828587"/>
          </a:xfrm>
          <a:prstGeom prst="rect">
            <a:avLst/>
          </a:prstGeom>
        </p:spPr>
      </p:pic>
      <p:sp>
        <p:nvSpPr>
          <p:cNvPr id="12" name="Rectangle 11">
            <a:extLst>
              <a:ext uri="{FF2B5EF4-FFF2-40B4-BE49-F238E27FC236}">
                <a16:creationId xmlns:a16="http://schemas.microsoft.com/office/drawing/2014/main" id="{DA09F83B-9045-4FAE-932B-18D40FD0A81E}"/>
              </a:ext>
            </a:extLst>
          </p:cNvPr>
          <p:cNvSpPr/>
          <p:nvPr/>
        </p:nvSpPr>
        <p:spPr>
          <a:xfrm>
            <a:off x="5358746" y="170531"/>
            <a:ext cx="1693333" cy="4844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DZ"/>
          </a:p>
        </p:txBody>
      </p:sp>
      <p:pic>
        <p:nvPicPr>
          <p:cNvPr id="16" name="Image 15">
            <a:extLst>
              <a:ext uri="{FF2B5EF4-FFF2-40B4-BE49-F238E27FC236}">
                <a16:creationId xmlns:a16="http://schemas.microsoft.com/office/drawing/2014/main" id="{BA6E64F5-FCED-439A-A91D-C7C253C7CF6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2" y="660827"/>
            <a:ext cx="9252000" cy="31056"/>
          </a:xfrm>
          <a:prstGeom prst="rect">
            <a:avLst/>
          </a:prstGeom>
        </p:spPr>
      </p:pic>
      <p:pic>
        <p:nvPicPr>
          <p:cNvPr id="17" name="Image 16">
            <a:extLst>
              <a:ext uri="{FF2B5EF4-FFF2-40B4-BE49-F238E27FC236}">
                <a16:creationId xmlns:a16="http://schemas.microsoft.com/office/drawing/2014/main" id="{78A63C9A-3D67-4F94-A1F7-3E1246BBD3D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68092" y="660830"/>
            <a:ext cx="9072000" cy="30451"/>
          </a:xfrm>
          <a:prstGeom prst="rect">
            <a:avLst/>
          </a:prstGeom>
        </p:spPr>
      </p:pic>
      <p:sp>
        <p:nvSpPr>
          <p:cNvPr id="18" name="Rectangle 17">
            <a:extLst>
              <a:ext uri="{FF2B5EF4-FFF2-40B4-BE49-F238E27FC236}">
                <a16:creationId xmlns:a16="http://schemas.microsoft.com/office/drawing/2014/main" id="{A49D4EF8-D56F-4D4C-BCDC-1FAEBD19BD50}"/>
              </a:ext>
            </a:extLst>
          </p:cNvPr>
          <p:cNvSpPr/>
          <p:nvPr/>
        </p:nvSpPr>
        <p:spPr>
          <a:xfrm>
            <a:off x="5481913" y="252356"/>
            <a:ext cx="1693333" cy="4844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DZ"/>
          </a:p>
        </p:txBody>
      </p:sp>
      <p:pic>
        <p:nvPicPr>
          <p:cNvPr id="19" name="Graphique 18">
            <a:extLst>
              <a:ext uri="{FF2B5EF4-FFF2-40B4-BE49-F238E27FC236}">
                <a16:creationId xmlns:a16="http://schemas.microsoft.com/office/drawing/2014/main" id="{710B02C9-58E5-4DDA-9627-94CDAE977A1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615357" y="296764"/>
            <a:ext cx="1426446" cy="395675"/>
          </a:xfrm>
          <a:prstGeom prst="rect">
            <a:avLst/>
          </a:prstGeom>
        </p:spPr>
      </p:pic>
    </p:spTree>
    <p:extLst>
      <p:ext uri="{BB962C8B-B14F-4D97-AF65-F5344CB8AC3E}">
        <p14:creationId xmlns:p14="http://schemas.microsoft.com/office/powerpoint/2010/main" val="25633798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extérieur, terrain, plage, gens&#10;&#10;Description générée automatiquement">
            <a:extLst>
              <a:ext uri="{FF2B5EF4-FFF2-40B4-BE49-F238E27FC236}">
                <a16:creationId xmlns:a16="http://schemas.microsoft.com/office/drawing/2014/main" id="{11FC2B79-E7B4-2678-4657-BC376AA602D6}"/>
              </a:ext>
            </a:extLst>
          </p:cNvPr>
          <p:cNvPicPr>
            <a:picLocks noChangeAspect="1"/>
          </p:cNvPicPr>
          <p:nvPr/>
        </p:nvPicPr>
        <p:blipFill rotWithShape="1">
          <a:blip r:embed="rId3">
            <a:extLst>
              <a:ext uri="{28A0092B-C50C-407E-A947-70E740481C1C}">
                <a14:useLocalDpi xmlns:a14="http://schemas.microsoft.com/office/drawing/2010/main" val="0"/>
              </a:ext>
            </a:extLst>
          </a:blip>
          <a:srcRect l="8333" t="18486" r="58983" b="26317"/>
          <a:stretch/>
        </p:blipFill>
        <p:spPr>
          <a:xfrm>
            <a:off x="7396039" y="3200344"/>
            <a:ext cx="3984874" cy="3150066"/>
          </a:xfrm>
          <a:prstGeom prst="rect">
            <a:avLst/>
          </a:prstGeom>
        </p:spPr>
      </p:pic>
      <p:sp>
        <p:nvSpPr>
          <p:cNvPr id="14" name="Rectangle : coins arrondis 13">
            <a:extLst>
              <a:ext uri="{FF2B5EF4-FFF2-40B4-BE49-F238E27FC236}">
                <a16:creationId xmlns:a16="http://schemas.microsoft.com/office/drawing/2014/main" id="{2E0EA30F-89A7-4ADD-B4F5-732E3A97B7B9}"/>
              </a:ext>
            </a:extLst>
          </p:cNvPr>
          <p:cNvSpPr/>
          <p:nvPr/>
        </p:nvSpPr>
        <p:spPr>
          <a:xfrm>
            <a:off x="160474" y="2276440"/>
            <a:ext cx="6742796" cy="3767022"/>
          </a:xfrm>
          <a:custGeom>
            <a:avLst/>
            <a:gdLst>
              <a:gd name="connsiteX0" fmla="*/ 0 w 3622089"/>
              <a:gd name="connsiteY0" fmla="*/ 565718 h 3394238"/>
              <a:gd name="connsiteX1" fmla="*/ 565718 w 3622089"/>
              <a:gd name="connsiteY1" fmla="*/ 0 h 3394238"/>
              <a:gd name="connsiteX2" fmla="*/ 3056371 w 3622089"/>
              <a:gd name="connsiteY2" fmla="*/ 0 h 3394238"/>
              <a:gd name="connsiteX3" fmla="*/ 3622089 w 3622089"/>
              <a:gd name="connsiteY3" fmla="*/ 565718 h 3394238"/>
              <a:gd name="connsiteX4" fmla="*/ 3622089 w 3622089"/>
              <a:gd name="connsiteY4" fmla="*/ 2828520 h 3394238"/>
              <a:gd name="connsiteX5" fmla="*/ 3056371 w 3622089"/>
              <a:gd name="connsiteY5" fmla="*/ 3394238 h 3394238"/>
              <a:gd name="connsiteX6" fmla="*/ 565718 w 3622089"/>
              <a:gd name="connsiteY6" fmla="*/ 3394238 h 3394238"/>
              <a:gd name="connsiteX7" fmla="*/ 0 w 3622089"/>
              <a:gd name="connsiteY7" fmla="*/ 2828520 h 3394238"/>
              <a:gd name="connsiteX8" fmla="*/ 0 w 3622089"/>
              <a:gd name="connsiteY8" fmla="*/ 565718 h 3394238"/>
              <a:gd name="connsiteX0" fmla="*/ 0 w 3622089"/>
              <a:gd name="connsiteY0" fmla="*/ 565718 h 3394238"/>
              <a:gd name="connsiteX1" fmla="*/ 618984 w 3622089"/>
              <a:gd name="connsiteY1" fmla="*/ 221942 h 3394238"/>
              <a:gd name="connsiteX2" fmla="*/ 3056371 w 3622089"/>
              <a:gd name="connsiteY2" fmla="*/ 0 h 3394238"/>
              <a:gd name="connsiteX3" fmla="*/ 3622089 w 3622089"/>
              <a:gd name="connsiteY3" fmla="*/ 565718 h 3394238"/>
              <a:gd name="connsiteX4" fmla="*/ 3622089 w 3622089"/>
              <a:gd name="connsiteY4" fmla="*/ 2828520 h 3394238"/>
              <a:gd name="connsiteX5" fmla="*/ 3056371 w 3622089"/>
              <a:gd name="connsiteY5" fmla="*/ 3394238 h 3394238"/>
              <a:gd name="connsiteX6" fmla="*/ 565718 w 3622089"/>
              <a:gd name="connsiteY6" fmla="*/ 3394238 h 3394238"/>
              <a:gd name="connsiteX7" fmla="*/ 0 w 3622089"/>
              <a:gd name="connsiteY7" fmla="*/ 2828520 h 3394238"/>
              <a:gd name="connsiteX8" fmla="*/ 0 w 3622089"/>
              <a:gd name="connsiteY8" fmla="*/ 565718 h 3394238"/>
              <a:gd name="connsiteX0" fmla="*/ 0 w 3622089"/>
              <a:gd name="connsiteY0" fmla="*/ 565718 h 3394238"/>
              <a:gd name="connsiteX1" fmla="*/ 618984 w 3622089"/>
              <a:gd name="connsiteY1" fmla="*/ 221942 h 3394238"/>
              <a:gd name="connsiteX2" fmla="*/ 3056371 w 3622089"/>
              <a:gd name="connsiteY2" fmla="*/ 0 h 3394238"/>
              <a:gd name="connsiteX3" fmla="*/ 3622089 w 3622089"/>
              <a:gd name="connsiteY3" fmla="*/ 565718 h 3394238"/>
              <a:gd name="connsiteX4" fmla="*/ 3622089 w 3622089"/>
              <a:gd name="connsiteY4" fmla="*/ 2828520 h 3394238"/>
              <a:gd name="connsiteX5" fmla="*/ 3056371 w 3622089"/>
              <a:gd name="connsiteY5" fmla="*/ 3394238 h 3394238"/>
              <a:gd name="connsiteX6" fmla="*/ 565718 w 3622089"/>
              <a:gd name="connsiteY6" fmla="*/ 3394238 h 3394238"/>
              <a:gd name="connsiteX7" fmla="*/ 71022 w 3622089"/>
              <a:gd name="connsiteY7" fmla="*/ 2340248 h 3394238"/>
              <a:gd name="connsiteX8" fmla="*/ 0 w 3622089"/>
              <a:gd name="connsiteY8" fmla="*/ 565718 h 3394238"/>
              <a:gd name="connsiteX0" fmla="*/ 0 w 3622089"/>
              <a:gd name="connsiteY0" fmla="*/ 565718 h 3394238"/>
              <a:gd name="connsiteX1" fmla="*/ 618984 w 3622089"/>
              <a:gd name="connsiteY1" fmla="*/ 221942 h 3394238"/>
              <a:gd name="connsiteX2" fmla="*/ 3056371 w 3622089"/>
              <a:gd name="connsiteY2" fmla="*/ 0 h 3394238"/>
              <a:gd name="connsiteX3" fmla="*/ 3622089 w 3622089"/>
              <a:gd name="connsiteY3" fmla="*/ 565718 h 3394238"/>
              <a:gd name="connsiteX4" fmla="*/ 3622089 w 3622089"/>
              <a:gd name="connsiteY4" fmla="*/ 2828520 h 3394238"/>
              <a:gd name="connsiteX5" fmla="*/ 3056371 w 3622089"/>
              <a:gd name="connsiteY5" fmla="*/ 3394238 h 3394238"/>
              <a:gd name="connsiteX6" fmla="*/ 565718 w 3622089"/>
              <a:gd name="connsiteY6" fmla="*/ 3394238 h 3394238"/>
              <a:gd name="connsiteX7" fmla="*/ 71022 w 3622089"/>
              <a:gd name="connsiteY7" fmla="*/ 2340248 h 3394238"/>
              <a:gd name="connsiteX8" fmla="*/ 0 w 3622089"/>
              <a:gd name="connsiteY8" fmla="*/ 565718 h 3394238"/>
              <a:gd name="connsiteX0" fmla="*/ 0 w 3622089"/>
              <a:gd name="connsiteY0" fmla="*/ 565718 h 3411993"/>
              <a:gd name="connsiteX1" fmla="*/ 618984 w 3622089"/>
              <a:gd name="connsiteY1" fmla="*/ 221942 h 3411993"/>
              <a:gd name="connsiteX2" fmla="*/ 3056371 w 3622089"/>
              <a:gd name="connsiteY2" fmla="*/ 0 h 3411993"/>
              <a:gd name="connsiteX3" fmla="*/ 3622089 w 3622089"/>
              <a:gd name="connsiteY3" fmla="*/ 565718 h 3411993"/>
              <a:gd name="connsiteX4" fmla="*/ 3622089 w 3622089"/>
              <a:gd name="connsiteY4" fmla="*/ 2828520 h 3411993"/>
              <a:gd name="connsiteX5" fmla="*/ 3056371 w 3622089"/>
              <a:gd name="connsiteY5" fmla="*/ 3394238 h 3411993"/>
              <a:gd name="connsiteX6" fmla="*/ 876437 w 3622089"/>
              <a:gd name="connsiteY6" fmla="*/ 3411993 h 3411993"/>
              <a:gd name="connsiteX7" fmla="*/ 71022 w 3622089"/>
              <a:gd name="connsiteY7" fmla="*/ 2340248 h 3411993"/>
              <a:gd name="connsiteX8" fmla="*/ 0 w 3622089"/>
              <a:gd name="connsiteY8" fmla="*/ 565718 h 3411993"/>
              <a:gd name="connsiteX0" fmla="*/ 0 w 3622089"/>
              <a:gd name="connsiteY0" fmla="*/ 565718 h 3411993"/>
              <a:gd name="connsiteX1" fmla="*/ 618984 w 3622089"/>
              <a:gd name="connsiteY1" fmla="*/ 221942 h 3411993"/>
              <a:gd name="connsiteX2" fmla="*/ 3056371 w 3622089"/>
              <a:gd name="connsiteY2" fmla="*/ 0 h 3411993"/>
              <a:gd name="connsiteX3" fmla="*/ 3542190 w 3622089"/>
              <a:gd name="connsiteY3" fmla="*/ 1027357 h 3411993"/>
              <a:gd name="connsiteX4" fmla="*/ 3622089 w 3622089"/>
              <a:gd name="connsiteY4" fmla="*/ 2828520 h 3411993"/>
              <a:gd name="connsiteX5" fmla="*/ 3056371 w 3622089"/>
              <a:gd name="connsiteY5" fmla="*/ 3394238 h 3411993"/>
              <a:gd name="connsiteX6" fmla="*/ 876437 w 3622089"/>
              <a:gd name="connsiteY6" fmla="*/ 3411993 h 3411993"/>
              <a:gd name="connsiteX7" fmla="*/ 71022 w 3622089"/>
              <a:gd name="connsiteY7" fmla="*/ 2340248 h 3411993"/>
              <a:gd name="connsiteX8" fmla="*/ 0 w 3622089"/>
              <a:gd name="connsiteY8" fmla="*/ 565718 h 3411993"/>
              <a:gd name="connsiteX0" fmla="*/ 0 w 3622089"/>
              <a:gd name="connsiteY0" fmla="*/ 565718 h 3411993"/>
              <a:gd name="connsiteX1" fmla="*/ 618984 w 3622089"/>
              <a:gd name="connsiteY1" fmla="*/ 221942 h 3411993"/>
              <a:gd name="connsiteX2" fmla="*/ 3056371 w 3622089"/>
              <a:gd name="connsiteY2" fmla="*/ 0 h 3411993"/>
              <a:gd name="connsiteX3" fmla="*/ 3542190 w 3622089"/>
              <a:gd name="connsiteY3" fmla="*/ 1027357 h 3411993"/>
              <a:gd name="connsiteX4" fmla="*/ 3622089 w 3622089"/>
              <a:gd name="connsiteY4" fmla="*/ 2828520 h 3411993"/>
              <a:gd name="connsiteX5" fmla="*/ 3056371 w 3622089"/>
              <a:gd name="connsiteY5" fmla="*/ 3394238 h 3411993"/>
              <a:gd name="connsiteX6" fmla="*/ 876437 w 3622089"/>
              <a:gd name="connsiteY6" fmla="*/ 3411993 h 3411993"/>
              <a:gd name="connsiteX7" fmla="*/ 71022 w 3622089"/>
              <a:gd name="connsiteY7" fmla="*/ 2340248 h 3411993"/>
              <a:gd name="connsiteX8" fmla="*/ 0 w 3622089"/>
              <a:gd name="connsiteY8" fmla="*/ 565718 h 3411993"/>
              <a:gd name="connsiteX0" fmla="*/ 0 w 3622089"/>
              <a:gd name="connsiteY0" fmla="*/ 565718 h 3411993"/>
              <a:gd name="connsiteX1" fmla="*/ 618984 w 3622089"/>
              <a:gd name="connsiteY1" fmla="*/ 221942 h 3411993"/>
              <a:gd name="connsiteX2" fmla="*/ 3056371 w 3622089"/>
              <a:gd name="connsiteY2" fmla="*/ 0 h 3411993"/>
              <a:gd name="connsiteX3" fmla="*/ 3542190 w 3622089"/>
              <a:gd name="connsiteY3" fmla="*/ 1027357 h 3411993"/>
              <a:gd name="connsiteX4" fmla="*/ 3622089 w 3622089"/>
              <a:gd name="connsiteY4" fmla="*/ 2828520 h 3411993"/>
              <a:gd name="connsiteX5" fmla="*/ 3056371 w 3622089"/>
              <a:gd name="connsiteY5" fmla="*/ 3394238 h 3411993"/>
              <a:gd name="connsiteX6" fmla="*/ 876437 w 3622089"/>
              <a:gd name="connsiteY6" fmla="*/ 3411993 h 3411993"/>
              <a:gd name="connsiteX7" fmla="*/ 71022 w 3622089"/>
              <a:gd name="connsiteY7" fmla="*/ 2340248 h 3411993"/>
              <a:gd name="connsiteX8" fmla="*/ 0 w 3622089"/>
              <a:gd name="connsiteY8" fmla="*/ 565718 h 3411993"/>
              <a:gd name="connsiteX0" fmla="*/ 0 w 3622089"/>
              <a:gd name="connsiteY0" fmla="*/ 595597 h 3441872"/>
              <a:gd name="connsiteX1" fmla="*/ 618984 w 3622089"/>
              <a:gd name="connsiteY1" fmla="*/ 251821 h 3441872"/>
              <a:gd name="connsiteX2" fmla="*/ 3056371 w 3622089"/>
              <a:gd name="connsiteY2" fmla="*/ 29879 h 3441872"/>
              <a:gd name="connsiteX3" fmla="*/ 3542190 w 3622089"/>
              <a:gd name="connsiteY3" fmla="*/ 1057236 h 3441872"/>
              <a:gd name="connsiteX4" fmla="*/ 3622089 w 3622089"/>
              <a:gd name="connsiteY4" fmla="*/ 2858399 h 3441872"/>
              <a:gd name="connsiteX5" fmla="*/ 3056371 w 3622089"/>
              <a:gd name="connsiteY5" fmla="*/ 3424117 h 3441872"/>
              <a:gd name="connsiteX6" fmla="*/ 876437 w 3622089"/>
              <a:gd name="connsiteY6" fmla="*/ 3441872 h 3441872"/>
              <a:gd name="connsiteX7" fmla="*/ 71022 w 3622089"/>
              <a:gd name="connsiteY7" fmla="*/ 2370127 h 3441872"/>
              <a:gd name="connsiteX8" fmla="*/ 0 w 3622089"/>
              <a:gd name="connsiteY8" fmla="*/ 595597 h 3441872"/>
              <a:gd name="connsiteX0" fmla="*/ 0 w 3622089"/>
              <a:gd name="connsiteY0" fmla="*/ 595597 h 3441872"/>
              <a:gd name="connsiteX1" fmla="*/ 618984 w 3622089"/>
              <a:gd name="connsiteY1" fmla="*/ 251821 h 3441872"/>
              <a:gd name="connsiteX2" fmla="*/ 3056371 w 3622089"/>
              <a:gd name="connsiteY2" fmla="*/ 29879 h 3441872"/>
              <a:gd name="connsiteX3" fmla="*/ 3542190 w 3622089"/>
              <a:gd name="connsiteY3" fmla="*/ 1057236 h 3441872"/>
              <a:gd name="connsiteX4" fmla="*/ 3622089 w 3622089"/>
              <a:gd name="connsiteY4" fmla="*/ 2858399 h 3441872"/>
              <a:gd name="connsiteX5" fmla="*/ 3056371 w 3622089"/>
              <a:gd name="connsiteY5" fmla="*/ 3424117 h 3441872"/>
              <a:gd name="connsiteX6" fmla="*/ 876437 w 3622089"/>
              <a:gd name="connsiteY6" fmla="*/ 3441872 h 3441872"/>
              <a:gd name="connsiteX7" fmla="*/ 71022 w 3622089"/>
              <a:gd name="connsiteY7" fmla="*/ 2370127 h 3441872"/>
              <a:gd name="connsiteX8" fmla="*/ 0 w 3622089"/>
              <a:gd name="connsiteY8" fmla="*/ 595597 h 3441872"/>
              <a:gd name="connsiteX0" fmla="*/ 0 w 3642008"/>
              <a:gd name="connsiteY0" fmla="*/ 595597 h 3441872"/>
              <a:gd name="connsiteX1" fmla="*/ 618984 w 3642008"/>
              <a:gd name="connsiteY1" fmla="*/ 251821 h 3441872"/>
              <a:gd name="connsiteX2" fmla="*/ 3056371 w 3642008"/>
              <a:gd name="connsiteY2" fmla="*/ 29879 h 3441872"/>
              <a:gd name="connsiteX3" fmla="*/ 3542190 w 3642008"/>
              <a:gd name="connsiteY3" fmla="*/ 1057236 h 3441872"/>
              <a:gd name="connsiteX4" fmla="*/ 3622089 w 3642008"/>
              <a:gd name="connsiteY4" fmla="*/ 2858399 h 3441872"/>
              <a:gd name="connsiteX5" fmla="*/ 3056371 w 3642008"/>
              <a:gd name="connsiteY5" fmla="*/ 3424117 h 3441872"/>
              <a:gd name="connsiteX6" fmla="*/ 876437 w 3642008"/>
              <a:gd name="connsiteY6" fmla="*/ 3441872 h 3441872"/>
              <a:gd name="connsiteX7" fmla="*/ 71022 w 3642008"/>
              <a:gd name="connsiteY7" fmla="*/ 2370127 h 3441872"/>
              <a:gd name="connsiteX8" fmla="*/ 0 w 3642008"/>
              <a:gd name="connsiteY8" fmla="*/ 595597 h 3441872"/>
              <a:gd name="connsiteX0" fmla="*/ 0 w 3642008"/>
              <a:gd name="connsiteY0" fmla="*/ 595597 h 3441872"/>
              <a:gd name="connsiteX1" fmla="*/ 618984 w 3642008"/>
              <a:gd name="connsiteY1" fmla="*/ 251821 h 3441872"/>
              <a:gd name="connsiteX2" fmla="*/ 3056371 w 3642008"/>
              <a:gd name="connsiteY2" fmla="*/ 29879 h 3441872"/>
              <a:gd name="connsiteX3" fmla="*/ 3542190 w 3642008"/>
              <a:gd name="connsiteY3" fmla="*/ 1057236 h 3441872"/>
              <a:gd name="connsiteX4" fmla="*/ 3622089 w 3642008"/>
              <a:gd name="connsiteY4" fmla="*/ 2858399 h 3441872"/>
              <a:gd name="connsiteX5" fmla="*/ 3056371 w 3642008"/>
              <a:gd name="connsiteY5" fmla="*/ 3424117 h 3441872"/>
              <a:gd name="connsiteX6" fmla="*/ 876437 w 3642008"/>
              <a:gd name="connsiteY6" fmla="*/ 3441872 h 3441872"/>
              <a:gd name="connsiteX7" fmla="*/ 71022 w 3642008"/>
              <a:gd name="connsiteY7" fmla="*/ 2370127 h 3441872"/>
              <a:gd name="connsiteX8" fmla="*/ 0 w 3642008"/>
              <a:gd name="connsiteY8" fmla="*/ 595597 h 3441872"/>
              <a:gd name="connsiteX0" fmla="*/ 0 w 3642008"/>
              <a:gd name="connsiteY0" fmla="*/ 595597 h 3424117"/>
              <a:gd name="connsiteX1" fmla="*/ 618984 w 3642008"/>
              <a:gd name="connsiteY1" fmla="*/ 251821 h 3424117"/>
              <a:gd name="connsiteX2" fmla="*/ 3056371 w 3642008"/>
              <a:gd name="connsiteY2" fmla="*/ 29879 h 3424117"/>
              <a:gd name="connsiteX3" fmla="*/ 3542190 w 3642008"/>
              <a:gd name="connsiteY3" fmla="*/ 1057236 h 3424117"/>
              <a:gd name="connsiteX4" fmla="*/ 3622089 w 3642008"/>
              <a:gd name="connsiteY4" fmla="*/ 2858399 h 3424117"/>
              <a:gd name="connsiteX5" fmla="*/ 3056371 w 3642008"/>
              <a:gd name="connsiteY5" fmla="*/ 3424117 h 3424117"/>
              <a:gd name="connsiteX6" fmla="*/ 840927 w 3642008"/>
              <a:gd name="connsiteY6" fmla="*/ 3317585 h 3424117"/>
              <a:gd name="connsiteX7" fmla="*/ 71022 w 3642008"/>
              <a:gd name="connsiteY7" fmla="*/ 2370127 h 3424117"/>
              <a:gd name="connsiteX8" fmla="*/ 0 w 3642008"/>
              <a:gd name="connsiteY8" fmla="*/ 595597 h 3424117"/>
              <a:gd name="connsiteX0" fmla="*/ 0 w 3642008"/>
              <a:gd name="connsiteY0" fmla="*/ 595597 h 3424117"/>
              <a:gd name="connsiteX1" fmla="*/ 618984 w 3642008"/>
              <a:gd name="connsiteY1" fmla="*/ 251821 h 3424117"/>
              <a:gd name="connsiteX2" fmla="*/ 3056371 w 3642008"/>
              <a:gd name="connsiteY2" fmla="*/ 29879 h 3424117"/>
              <a:gd name="connsiteX3" fmla="*/ 3542190 w 3642008"/>
              <a:gd name="connsiteY3" fmla="*/ 1057236 h 3424117"/>
              <a:gd name="connsiteX4" fmla="*/ 3622089 w 3642008"/>
              <a:gd name="connsiteY4" fmla="*/ 2858399 h 3424117"/>
              <a:gd name="connsiteX5" fmla="*/ 3056371 w 3642008"/>
              <a:gd name="connsiteY5" fmla="*/ 3424117 h 3424117"/>
              <a:gd name="connsiteX6" fmla="*/ 707762 w 3642008"/>
              <a:gd name="connsiteY6" fmla="*/ 3406362 h 3424117"/>
              <a:gd name="connsiteX7" fmla="*/ 71022 w 3642008"/>
              <a:gd name="connsiteY7" fmla="*/ 2370127 h 3424117"/>
              <a:gd name="connsiteX8" fmla="*/ 0 w 3642008"/>
              <a:gd name="connsiteY8" fmla="*/ 595597 h 3424117"/>
              <a:gd name="connsiteX0" fmla="*/ 0 w 3642008"/>
              <a:gd name="connsiteY0" fmla="*/ 595597 h 3424117"/>
              <a:gd name="connsiteX1" fmla="*/ 618984 w 3642008"/>
              <a:gd name="connsiteY1" fmla="*/ 251821 h 3424117"/>
              <a:gd name="connsiteX2" fmla="*/ 3056371 w 3642008"/>
              <a:gd name="connsiteY2" fmla="*/ 29879 h 3424117"/>
              <a:gd name="connsiteX3" fmla="*/ 3542190 w 3642008"/>
              <a:gd name="connsiteY3" fmla="*/ 1057236 h 3424117"/>
              <a:gd name="connsiteX4" fmla="*/ 3622089 w 3642008"/>
              <a:gd name="connsiteY4" fmla="*/ 2858399 h 3424117"/>
              <a:gd name="connsiteX5" fmla="*/ 3056371 w 3642008"/>
              <a:gd name="connsiteY5" fmla="*/ 3424117 h 3424117"/>
              <a:gd name="connsiteX6" fmla="*/ 707762 w 3642008"/>
              <a:gd name="connsiteY6" fmla="*/ 3406362 h 3424117"/>
              <a:gd name="connsiteX7" fmla="*/ 71022 w 3642008"/>
              <a:gd name="connsiteY7" fmla="*/ 2370127 h 3424117"/>
              <a:gd name="connsiteX8" fmla="*/ 0 w 3642008"/>
              <a:gd name="connsiteY8" fmla="*/ 595597 h 3424117"/>
              <a:gd name="connsiteX0" fmla="*/ 0 w 3642008"/>
              <a:gd name="connsiteY0" fmla="*/ 595597 h 3424117"/>
              <a:gd name="connsiteX1" fmla="*/ 618984 w 3642008"/>
              <a:gd name="connsiteY1" fmla="*/ 251821 h 3424117"/>
              <a:gd name="connsiteX2" fmla="*/ 2861062 w 3642008"/>
              <a:gd name="connsiteY2" fmla="*/ 29879 h 3424117"/>
              <a:gd name="connsiteX3" fmla="*/ 3542190 w 3642008"/>
              <a:gd name="connsiteY3" fmla="*/ 1057236 h 3424117"/>
              <a:gd name="connsiteX4" fmla="*/ 3622089 w 3642008"/>
              <a:gd name="connsiteY4" fmla="*/ 2858399 h 3424117"/>
              <a:gd name="connsiteX5" fmla="*/ 3056371 w 3642008"/>
              <a:gd name="connsiteY5" fmla="*/ 3424117 h 3424117"/>
              <a:gd name="connsiteX6" fmla="*/ 707762 w 3642008"/>
              <a:gd name="connsiteY6" fmla="*/ 3406362 h 3424117"/>
              <a:gd name="connsiteX7" fmla="*/ 71022 w 3642008"/>
              <a:gd name="connsiteY7" fmla="*/ 2370127 h 3424117"/>
              <a:gd name="connsiteX8" fmla="*/ 0 w 3642008"/>
              <a:gd name="connsiteY8" fmla="*/ 595597 h 3424117"/>
              <a:gd name="connsiteX0" fmla="*/ 0 w 3642008"/>
              <a:gd name="connsiteY0" fmla="*/ 595597 h 3424117"/>
              <a:gd name="connsiteX1" fmla="*/ 618984 w 3642008"/>
              <a:gd name="connsiteY1" fmla="*/ 251821 h 3424117"/>
              <a:gd name="connsiteX2" fmla="*/ 2861062 w 3642008"/>
              <a:gd name="connsiteY2" fmla="*/ 29879 h 3424117"/>
              <a:gd name="connsiteX3" fmla="*/ 3542190 w 3642008"/>
              <a:gd name="connsiteY3" fmla="*/ 1057236 h 3424117"/>
              <a:gd name="connsiteX4" fmla="*/ 3622089 w 3642008"/>
              <a:gd name="connsiteY4" fmla="*/ 2858399 h 3424117"/>
              <a:gd name="connsiteX5" fmla="*/ 3056371 w 3642008"/>
              <a:gd name="connsiteY5" fmla="*/ 3424117 h 3424117"/>
              <a:gd name="connsiteX6" fmla="*/ 707762 w 3642008"/>
              <a:gd name="connsiteY6" fmla="*/ 3406362 h 3424117"/>
              <a:gd name="connsiteX7" fmla="*/ 71022 w 3642008"/>
              <a:gd name="connsiteY7" fmla="*/ 2370127 h 3424117"/>
              <a:gd name="connsiteX8" fmla="*/ 0 w 3642008"/>
              <a:gd name="connsiteY8" fmla="*/ 595597 h 3424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42008" h="3424117">
                <a:moveTo>
                  <a:pt x="0" y="595597"/>
                </a:moveTo>
                <a:cubicBezTo>
                  <a:pt x="0" y="283160"/>
                  <a:pt x="306547" y="251821"/>
                  <a:pt x="618984" y="251821"/>
                </a:cubicBezTo>
                <a:cubicBezTo>
                  <a:pt x="1449202" y="251821"/>
                  <a:pt x="1604716" y="-103286"/>
                  <a:pt x="2861062" y="29879"/>
                </a:cubicBezTo>
                <a:cubicBezTo>
                  <a:pt x="3280031" y="100900"/>
                  <a:pt x="3755255" y="292038"/>
                  <a:pt x="3542190" y="1057236"/>
                </a:cubicBezTo>
                <a:cubicBezTo>
                  <a:pt x="3364636" y="2012730"/>
                  <a:pt x="3728621" y="2027192"/>
                  <a:pt x="3622089" y="2858399"/>
                </a:cubicBezTo>
                <a:cubicBezTo>
                  <a:pt x="3622089" y="3170836"/>
                  <a:pt x="3368808" y="3424117"/>
                  <a:pt x="3056371" y="3424117"/>
                </a:cubicBezTo>
                <a:cubicBezTo>
                  <a:pt x="1743800" y="3270237"/>
                  <a:pt x="1434407" y="3400444"/>
                  <a:pt x="707762" y="3406362"/>
                </a:cubicBezTo>
                <a:cubicBezTo>
                  <a:pt x="350936" y="3459628"/>
                  <a:pt x="53266" y="3082059"/>
                  <a:pt x="71022" y="2370127"/>
                </a:cubicBezTo>
                <a:lnTo>
                  <a:pt x="0" y="595597"/>
                </a:lnTo>
                <a:close/>
              </a:path>
            </a:pathLst>
          </a:custGeom>
          <a:solidFill>
            <a:schemeClr val="bg1">
              <a:lumMod val="95000"/>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DZ"/>
          </a:p>
        </p:txBody>
      </p:sp>
      <p:pic>
        <p:nvPicPr>
          <p:cNvPr id="20" name="Image 19">
            <a:extLst>
              <a:ext uri="{FF2B5EF4-FFF2-40B4-BE49-F238E27FC236}">
                <a16:creationId xmlns:a16="http://schemas.microsoft.com/office/drawing/2014/main" id="{639B1E7F-4516-4899-8D77-510FEB221B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 y="6512998"/>
            <a:ext cx="9252000" cy="31056"/>
          </a:xfrm>
          <a:prstGeom prst="rect">
            <a:avLst/>
          </a:prstGeom>
        </p:spPr>
      </p:pic>
      <p:pic>
        <p:nvPicPr>
          <p:cNvPr id="21" name="Image 20">
            <a:extLst>
              <a:ext uri="{FF2B5EF4-FFF2-40B4-BE49-F238E27FC236}">
                <a16:creationId xmlns:a16="http://schemas.microsoft.com/office/drawing/2014/main" id="{1F92383E-38F0-4A42-A833-04586F7186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68092" y="6513001"/>
            <a:ext cx="9072000" cy="30451"/>
          </a:xfrm>
          <a:prstGeom prst="rect">
            <a:avLst/>
          </a:prstGeom>
        </p:spPr>
      </p:pic>
      <p:sp>
        <p:nvSpPr>
          <p:cNvPr id="7" name="ZoneTexte 6">
            <a:extLst>
              <a:ext uri="{FF2B5EF4-FFF2-40B4-BE49-F238E27FC236}">
                <a16:creationId xmlns:a16="http://schemas.microsoft.com/office/drawing/2014/main" id="{7F5DDC98-420E-40FF-98AA-24D0346AEC07}"/>
              </a:ext>
            </a:extLst>
          </p:cNvPr>
          <p:cNvSpPr txBox="1"/>
          <p:nvPr/>
        </p:nvSpPr>
        <p:spPr>
          <a:xfrm>
            <a:off x="424814" y="2684910"/>
            <a:ext cx="6092024" cy="2862322"/>
          </a:xfrm>
          <a:prstGeom prst="rect">
            <a:avLst/>
          </a:prstGeom>
          <a:noFill/>
        </p:spPr>
        <p:txBody>
          <a:bodyPr wrap="square" rtlCol="0">
            <a:spAutoFit/>
          </a:bodyPr>
          <a:lstStyle/>
          <a:p>
            <a:pPr algn="ctr" fontAlgn="ctr">
              <a:lnSpc>
                <a:spcPct val="150000"/>
              </a:lnSpc>
            </a:pPr>
            <a:r>
              <a:rPr lang="fr-FR" sz="2400">
                <a:latin typeface="K2D ExtraLight" panose="00000300000000000000" pitchFamily="2" charset="-34"/>
                <a:cs typeface="K2D ExtraLight" panose="00000300000000000000" pitchFamily="2" charset="-34"/>
              </a:rPr>
              <a:t>Chaque année, l’UFOLEP organise plusieurs milliers de </a:t>
            </a:r>
            <a:r>
              <a:rPr lang="fr-FR" sz="2400" b="1">
                <a:solidFill>
                  <a:srgbClr val="E10B55"/>
                </a:solidFill>
                <a:latin typeface="K2D ExtraLight" panose="00000300000000000000" pitchFamily="2" charset="-34"/>
                <a:cs typeface="K2D ExtraLight" panose="00000300000000000000" pitchFamily="2" charset="-34"/>
              </a:rPr>
              <a:t>manifestations sportives (</a:t>
            </a:r>
            <a:r>
              <a:rPr lang="fr-FR" sz="2400" b="1" err="1">
                <a:solidFill>
                  <a:srgbClr val="E10B55"/>
                </a:solidFill>
                <a:latin typeface="K2D ExtraLight" panose="00000300000000000000" pitchFamily="2" charset="-34"/>
                <a:cs typeface="K2D ExtraLight" panose="00000300000000000000" pitchFamily="2" charset="-34"/>
              </a:rPr>
              <a:t>Playa</a:t>
            </a:r>
            <a:r>
              <a:rPr lang="fr-FR" sz="2400" b="1">
                <a:solidFill>
                  <a:srgbClr val="E10B55"/>
                </a:solidFill>
                <a:latin typeface="K2D ExtraLight" panose="00000300000000000000" pitchFamily="2" charset="-34"/>
                <a:cs typeface="K2D ExtraLight" panose="00000300000000000000" pitchFamily="2" charset="-34"/>
              </a:rPr>
              <a:t> tour, </a:t>
            </a:r>
            <a:r>
              <a:rPr lang="fr-FR" sz="2400" b="1" err="1">
                <a:solidFill>
                  <a:srgbClr val="E10B55"/>
                </a:solidFill>
                <a:latin typeface="K2D ExtraLight" panose="00000300000000000000" pitchFamily="2" charset="-34"/>
                <a:cs typeface="K2D ExtraLight" panose="00000300000000000000" pitchFamily="2" charset="-34"/>
              </a:rPr>
              <a:t>Ufostreet</a:t>
            </a:r>
            <a:r>
              <a:rPr lang="fr-FR" sz="2400" b="1">
                <a:solidFill>
                  <a:srgbClr val="E10B55"/>
                </a:solidFill>
                <a:latin typeface="K2D ExtraLight" panose="00000300000000000000" pitchFamily="2" charset="-34"/>
                <a:cs typeface="K2D ExtraLight" panose="00000300000000000000" pitchFamily="2" charset="-34"/>
              </a:rPr>
              <a:t>, </a:t>
            </a:r>
            <a:r>
              <a:rPr lang="fr-FR" sz="2400" b="1" err="1">
                <a:solidFill>
                  <a:srgbClr val="E10B55"/>
                </a:solidFill>
                <a:latin typeface="K2D ExtraLight" panose="00000300000000000000" pitchFamily="2" charset="-34"/>
                <a:cs typeface="K2D ExtraLight" panose="00000300000000000000" pitchFamily="2" charset="-34"/>
              </a:rPr>
              <a:t>Uf</a:t>
            </a:r>
            <a:r>
              <a:rPr lang="fr-FR" sz="2400" b="1">
                <a:solidFill>
                  <a:srgbClr val="E10B55"/>
                </a:solidFill>
                <a:latin typeface="K2D ExtraLight" panose="00000300000000000000" pitchFamily="2" charset="-34"/>
                <a:cs typeface="K2D ExtraLight" panose="00000300000000000000" pitchFamily="2" charset="-34"/>
              </a:rPr>
              <a:t> </a:t>
            </a:r>
            <a:r>
              <a:rPr lang="fr-FR" sz="2400" b="1" err="1">
                <a:solidFill>
                  <a:srgbClr val="E10B55"/>
                </a:solidFill>
                <a:latin typeface="K2D ExtraLight" panose="00000300000000000000" pitchFamily="2" charset="-34"/>
                <a:cs typeface="K2D ExtraLight" panose="00000300000000000000" pitchFamily="2" charset="-34"/>
              </a:rPr>
              <a:t>onature</a:t>
            </a:r>
            <a:r>
              <a:rPr lang="fr-FR" sz="2400" b="1">
                <a:solidFill>
                  <a:srgbClr val="E10B55"/>
                </a:solidFill>
                <a:latin typeface="K2D ExtraLight" panose="00000300000000000000" pitchFamily="2" charset="-34"/>
                <a:cs typeface="K2D ExtraLight" panose="00000300000000000000" pitchFamily="2" charset="-34"/>
              </a:rPr>
              <a:t> …)</a:t>
            </a:r>
            <a:r>
              <a:rPr lang="fr-FR" sz="2400">
                <a:latin typeface="K2D ExtraLight" panose="00000300000000000000" pitchFamily="2" charset="-34"/>
                <a:cs typeface="K2D ExtraLight" panose="00000300000000000000" pitchFamily="2" charset="-34"/>
              </a:rPr>
              <a:t> sur tout le territoire qui permettent de faire connaitre ses activités, ses clubs, etc…</a:t>
            </a:r>
          </a:p>
        </p:txBody>
      </p:sp>
      <p:sp>
        <p:nvSpPr>
          <p:cNvPr id="8" name="ZoneTexte 7">
            <a:extLst>
              <a:ext uri="{FF2B5EF4-FFF2-40B4-BE49-F238E27FC236}">
                <a16:creationId xmlns:a16="http://schemas.microsoft.com/office/drawing/2014/main" id="{413A6A06-295F-442E-9958-2FA9BCFB6EB9}"/>
              </a:ext>
            </a:extLst>
          </p:cNvPr>
          <p:cNvSpPr txBox="1"/>
          <p:nvPr/>
        </p:nvSpPr>
        <p:spPr>
          <a:xfrm>
            <a:off x="266271" y="247649"/>
            <a:ext cx="6675996" cy="1077218"/>
          </a:xfrm>
          <a:prstGeom prst="rect">
            <a:avLst/>
          </a:prstGeom>
          <a:noFill/>
        </p:spPr>
        <p:txBody>
          <a:bodyPr wrap="square" rtlCol="0">
            <a:spAutoFit/>
          </a:bodyPr>
          <a:lstStyle/>
          <a:p>
            <a:pPr algn="ctr" fontAlgn="ctr"/>
            <a:r>
              <a:rPr lang="fr-FR" sz="3200">
                <a:solidFill>
                  <a:srgbClr val="E10B55"/>
                </a:solidFill>
                <a:latin typeface="K2D" panose="00000500000000000000" pitchFamily="2" charset="-34"/>
                <a:cs typeface="K2D" panose="00000500000000000000" pitchFamily="2" charset="-34"/>
              </a:rPr>
              <a:t>Evénementiel sportif grand public et/ou publics prioritaires</a:t>
            </a:r>
            <a:endParaRPr lang="fr-DZ" sz="3200">
              <a:solidFill>
                <a:srgbClr val="E10B55"/>
              </a:solidFill>
              <a:latin typeface="K2D" panose="00000500000000000000" pitchFamily="2" charset="-34"/>
              <a:cs typeface="K2D" panose="00000500000000000000" pitchFamily="2" charset="-34"/>
            </a:endParaRPr>
          </a:p>
        </p:txBody>
      </p:sp>
      <p:pic>
        <p:nvPicPr>
          <p:cNvPr id="13" name="Graphique 12">
            <a:extLst>
              <a:ext uri="{FF2B5EF4-FFF2-40B4-BE49-F238E27FC236}">
                <a16:creationId xmlns:a16="http://schemas.microsoft.com/office/drawing/2014/main" id="{D96AF132-A7CF-4E05-9AD2-519D79319DC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048236" y="6187824"/>
            <a:ext cx="825446" cy="433568"/>
          </a:xfrm>
          <a:prstGeom prst="rect">
            <a:avLst/>
          </a:prstGeom>
        </p:spPr>
      </p:pic>
      <p:sp>
        <p:nvSpPr>
          <p:cNvPr id="22" name="Rectangle 21">
            <a:extLst>
              <a:ext uri="{FF2B5EF4-FFF2-40B4-BE49-F238E27FC236}">
                <a16:creationId xmlns:a16="http://schemas.microsoft.com/office/drawing/2014/main" id="{9EE5B658-DBC9-495A-AB91-05CDAC23C290}"/>
              </a:ext>
            </a:extLst>
          </p:cNvPr>
          <p:cNvSpPr/>
          <p:nvPr/>
        </p:nvSpPr>
        <p:spPr>
          <a:xfrm>
            <a:off x="1910936" y="6104527"/>
            <a:ext cx="1693333" cy="4844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DZ"/>
          </a:p>
        </p:txBody>
      </p:sp>
      <p:pic>
        <p:nvPicPr>
          <p:cNvPr id="23" name="Graphique 22">
            <a:extLst>
              <a:ext uri="{FF2B5EF4-FFF2-40B4-BE49-F238E27FC236}">
                <a16:creationId xmlns:a16="http://schemas.microsoft.com/office/drawing/2014/main" id="{0C7E81D5-BC56-4CB1-9EC2-5C9A67926A3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044380" y="6148935"/>
            <a:ext cx="1426446" cy="395675"/>
          </a:xfrm>
          <a:prstGeom prst="rect">
            <a:avLst/>
          </a:prstGeom>
        </p:spPr>
      </p:pic>
      <p:pic>
        <p:nvPicPr>
          <p:cNvPr id="12" name="Graphique 11">
            <a:extLst>
              <a:ext uri="{FF2B5EF4-FFF2-40B4-BE49-F238E27FC236}">
                <a16:creationId xmlns:a16="http://schemas.microsoft.com/office/drawing/2014/main" id="{A25560FF-E35A-4525-B5EA-DD5DB4A8999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743411" y="5232114"/>
            <a:ext cx="568407" cy="566879"/>
          </a:xfrm>
          <a:prstGeom prst="rect">
            <a:avLst/>
          </a:prstGeom>
        </p:spPr>
      </p:pic>
      <p:grpSp>
        <p:nvGrpSpPr>
          <p:cNvPr id="4" name="Groupe 3">
            <a:extLst>
              <a:ext uri="{FF2B5EF4-FFF2-40B4-BE49-F238E27FC236}">
                <a16:creationId xmlns:a16="http://schemas.microsoft.com/office/drawing/2014/main" id="{44331BD1-8865-04E2-52D7-A79B4BE6A7E5}"/>
              </a:ext>
            </a:extLst>
          </p:cNvPr>
          <p:cNvGrpSpPr/>
          <p:nvPr/>
        </p:nvGrpSpPr>
        <p:grpSpPr>
          <a:xfrm>
            <a:off x="8266612" y="0"/>
            <a:ext cx="3925388" cy="3763624"/>
            <a:chOff x="6450386" y="-23962"/>
            <a:chExt cx="5741614" cy="6905924"/>
          </a:xfrm>
        </p:grpSpPr>
        <p:pic>
          <p:nvPicPr>
            <p:cNvPr id="2" name="Image 1" descr="Une image contenant personne, herbe, joueur&#10;&#10;Description générée automatiquement">
              <a:extLst>
                <a:ext uri="{FF2B5EF4-FFF2-40B4-BE49-F238E27FC236}">
                  <a16:creationId xmlns:a16="http://schemas.microsoft.com/office/drawing/2014/main" id="{C614B059-CC23-4C6A-6464-27284D43A905}"/>
                </a:ext>
              </a:extLst>
            </p:cNvPr>
            <p:cNvPicPr>
              <a:picLocks noChangeAspect="1"/>
            </p:cNvPicPr>
            <p:nvPr/>
          </p:nvPicPr>
          <p:blipFill rotWithShape="1">
            <a:blip r:embed="rId11">
              <a:extLst>
                <a:ext uri="{BEBA8EAE-BF5A-486C-A8C5-ECC9F3942E4B}">
                  <a14:imgProps xmlns:a14="http://schemas.microsoft.com/office/drawing/2010/main">
                    <a14:imgLayer r:embed="rId12">
                      <a14:imgEffect>
                        <a14:artisticBlur radius="4"/>
                      </a14:imgEffect>
                    </a14:imgLayer>
                  </a14:imgProps>
                </a:ext>
                <a:ext uri="{28A0092B-C50C-407E-A947-70E740481C1C}">
                  <a14:useLocalDpi xmlns:a14="http://schemas.microsoft.com/office/drawing/2010/main" val="0"/>
                </a:ext>
              </a:extLst>
            </a:blip>
            <a:srcRect l="44571" r="138"/>
            <a:stretch/>
          </p:blipFill>
          <p:spPr>
            <a:xfrm>
              <a:off x="6450386" y="-23962"/>
              <a:ext cx="5741614" cy="6905924"/>
            </a:xfrm>
            <a:prstGeom prst="rect">
              <a:avLst/>
            </a:prstGeom>
          </p:spPr>
        </p:pic>
        <p:pic>
          <p:nvPicPr>
            <p:cNvPr id="3" name="Image 2">
              <a:extLst>
                <a:ext uri="{FF2B5EF4-FFF2-40B4-BE49-F238E27FC236}">
                  <a16:creationId xmlns:a16="http://schemas.microsoft.com/office/drawing/2014/main" id="{DA1CC259-B1C8-296A-720A-8057EF846BA6}"/>
                </a:ext>
              </a:extLst>
            </p:cNvPr>
            <p:cNvPicPr>
              <a:picLocks noChangeAspect="1"/>
            </p:cNvPicPr>
            <p:nvPr/>
          </p:nvPicPr>
          <p:blipFill>
            <a:blip r:embed="rId13">
              <a:extLst>
                <a:ext uri="{28A0092B-C50C-407E-A947-70E740481C1C}">
                  <a14:useLocalDpi xmlns:a14="http://schemas.microsoft.com/office/drawing/2010/main" val="0"/>
                </a:ext>
              </a:extLst>
            </a:blip>
            <a:srcRect/>
            <a:stretch/>
          </p:blipFill>
          <p:spPr>
            <a:xfrm>
              <a:off x="6764570" y="5806032"/>
              <a:ext cx="1326752" cy="836764"/>
            </a:xfrm>
            <a:prstGeom prst="rect">
              <a:avLst/>
            </a:prstGeom>
          </p:spPr>
        </p:pic>
      </p:grpSp>
      <p:sp>
        <p:nvSpPr>
          <p:cNvPr id="9" name="ZoneTexte 8">
            <a:extLst>
              <a:ext uri="{FF2B5EF4-FFF2-40B4-BE49-F238E27FC236}">
                <a16:creationId xmlns:a16="http://schemas.microsoft.com/office/drawing/2014/main" id="{87FFA0C5-04D7-44C4-906B-517369484750}"/>
              </a:ext>
            </a:extLst>
          </p:cNvPr>
          <p:cNvSpPr txBox="1"/>
          <p:nvPr/>
        </p:nvSpPr>
        <p:spPr>
          <a:xfrm>
            <a:off x="461019" y="1324867"/>
            <a:ext cx="6286500" cy="967957"/>
          </a:xfrm>
          <a:prstGeom prst="rect">
            <a:avLst/>
          </a:prstGeom>
          <a:noFill/>
        </p:spPr>
        <p:txBody>
          <a:bodyPr wrap="square">
            <a:spAutoFit/>
          </a:bodyPr>
          <a:lstStyle/>
          <a:p>
            <a:pPr algn="ctr">
              <a:lnSpc>
                <a:spcPct val="150000"/>
              </a:lnSpc>
            </a:pPr>
            <a:r>
              <a:rPr lang="fr-FR" sz="2000">
                <a:effectLst/>
                <a:highlight>
                  <a:srgbClr val="FFFF00"/>
                </a:highlight>
                <a:latin typeface="Calibri" panose="020F0502020204030204" pitchFamily="34" charset="0"/>
                <a:ea typeface="Calibri" panose="020F0502020204030204" pitchFamily="34" charset="0"/>
              </a:rPr>
              <a:t>Sous réserve d’un </a:t>
            </a:r>
            <a:r>
              <a:rPr lang="fr-FR" sz="2000" b="1">
                <a:effectLst/>
                <a:highlight>
                  <a:srgbClr val="FFFF00"/>
                </a:highlight>
                <a:latin typeface="Calibri" panose="020F0502020204030204" pitchFamily="34" charset="0"/>
                <a:ea typeface="Calibri" panose="020F0502020204030204" pitchFamily="34" charset="0"/>
              </a:rPr>
              <a:t>CO-PORTAGE</a:t>
            </a:r>
            <a:r>
              <a:rPr lang="fr-FR" sz="2000">
                <a:effectLst/>
                <a:highlight>
                  <a:srgbClr val="FFFF00"/>
                </a:highlight>
                <a:latin typeface="Calibri" panose="020F0502020204030204" pitchFamily="34" charset="0"/>
                <a:ea typeface="Calibri" panose="020F0502020204030204" pitchFamily="34" charset="0"/>
              </a:rPr>
              <a:t> </a:t>
            </a:r>
            <a:r>
              <a:rPr lang="fr-FR" sz="2000" b="1">
                <a:effectLst/>
                <a:highlight>
                  <a:srgbClr val="FFFF00"/>
                </a:highlight>
                <a:latin typeface="Calibri" panose="020F0502020204030204" pitchFamily="34" charset="0"/>
                <a:ea typeface="Calibri" panose="020F0502020204030204" pitchFamily="34" charset="0"/>
              </a:rPr>
              <a:t>avec </a:t>
            </a:r>
            <a:r>
              <a:rPr lang="fr-FR" sz="2000" b="1">
                <a:highlight>
                  <a:srgbClr val="FFFF00"/>
                </a:highlight>
                <a:latin typeface="Calibri" panose="020F0502020204030204" pitchFamily="34" charset="0"/>
                <a:ea typeface="Calibri" panose="020F0502020204030204" pitchFamily="34" charset="0"/>
              </a:rPr>
              <a:t>votre</a:t>
            </a:r>
            <a:r>
              <a:rPr lang="fr-FR" sz="2000" b="1">
                <a:effectLst/>
                <a:highlight>
                  <a:srgbClr val="FFFF00"/>
                </a:highlight>
                <a:latin typeface="Calibri" panose="020F0502020204030204" pitchFamily="34" charset="0"/>
                <a:ea typeface="Calibri" panose="020F0502020204030204" pitchFamily="34" charset="0"/>
              </a:rPr>
              <a:t> comité UFOLEP </a:t>
            </a:r>
            <a:r>
              <a:rPr lang="fr-FR" sz="2000">
                <a:effectLst/>
                <a:highlight>
                  <a:srgbClr val="FFFF00"/>
                </a:highlight>
                <a:latin typeface="Calibri" panose="020F0502020204030204" pitchFamily="34" charset="0"/>
                <a:ea typeface="Calibri" panose="020F0502020204030204" pitchFamily="34" charset="0"/>
              </a:rPr>
              <a:t>(départemental ou régional)</a:t>
            </a:r>
            <a:endParaRPr lang="fr-FR" sz="2000"/>
          </a:p>
        </p:txBody>
      </p:sp>
    </p:spTree>
    <p:extLst>
      <p:ext uri="{BB962C8B-B14F-4D97-AF65-F5344CB8AC3E}">
        <p14:creationId xmlns:p14="http://schemas.microsoft.com/office/powerpoint/2010/main" val="31154822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0F779C29-2D07-440F-B5B4-9DC7C7E871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4548" y="508450"/>
            <a:ext cx="7570925" cy="25406"/>
          </a:xfrm>
          <a:prstGeom prst="rect">
            <a:avLst/>
          </a:prstGeom>
        </p:spPr>
      </p:pic>
      <p:pic>
        <p:nvPicPr>
          <p:cNvPr id="23" name="Image 22">
            <a:extLst>
              <a:ext uri="{FF2B5EF4-FFF2-40B4-BE49-F238E27FC236}">
                <a16:creationId xmlns:a16="http://schemas.microsoft.com/office/drawing/2014/main" id="{4955E146-69AD-499E-B257-4D1D3FAC0D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7623" y="508450"/>
            <a:ext cx="7570925" cy="25406"/>
          </a:xfrm>
          <a:prstGeom prst="rect">
            <a:avLst/>
          </a:prstGeom>
        </p:spPr>
      </p:pic>
      <p:pic>
        <p:nvPicPr>
          <p:cNvPr id="7" name="Image 6" descr="Une image contenant personne, intérieur, gens&#10;&#10;Description générée automatiquement">
            <a:extLst>
              <a:ext uri="{FF2B5EF4-FFF2-40B4-BE49-F238E27FC236}">
                <a16:creationId xmlns:a16="http://schemas.microsoft.com/office/drawing/2014/main" id="{DBD2E965-68CF-4E8E-96DF-410E42B34D87}"/>
              </a:ext>
            </a:extLst>
          </p:cNvPr>
          <p:cNvPicPr>
            <a:picLocks noChangeAspect="1"/>
          </p:cNvPicPr>
          <p:nvPr/>
        </p:nvPicPr>
        <p:blipFill rotWithShape="1">
          <a:blip r:embed="rId4">
            <a:extLst>
              <a:ext uri="{28A0092B-C50C-407E-A947-70E740481C1C}">
                <a14:useLocalDpi xmlns:a14="http://schemas.microsoft.com/office/drawing/2010/main" val="0"/>
              </a:ext>
            </a:extLst>
          </a:blip>
          <a:srcRect l="205" r="45285"/>
          <a:stretch/>
        </p:blipFill>
        <p:spPr>
          <a:xfrm>
            <a:off x="4813" y="0"/>
            <a:ext cx="4981073" cy="6858001"/>
          </a:xfrm>
          <a:prstGeom prst="rect">
            <a:avLst/>
          </a:prstGeom>
        </p:spPr>
      </p:pic>
      <p:sp>
        <p:nvSpPr>
          <p:cNvPr id="9" name="ZoneTexte 8">
            <a:extLst>
              <a:ext uri="{FF2B5EF4-FFF2-40B4-BE49-F238E27FC236}">
                <a16:creationId xmlns:a16="http://schemas.microsoft.com/office/drawing/2014/main" id="{81EB6080-3BB8-4E98-B56D-C2E82FF22F6C}"/>
              </a:ext>
            </a:extLst>
          </p:cNvPr>
          <p:cNvSpPr txBox="1"/>
          <p:nvPr/>
        </p:nvSpPr>
        <p:spPr>
          <a:xfrm>
            <a:off x="6337786" y="769270"/>
            <a:ext cx="4165137" cy="584775"/>
          </a:xfrm>
          <a:prstGeom prst="rect">
            <a:avLst/>
          </a:prstGeom>
          <a:noFill/>
        </p:spPr>
        <p:txBody>
          <a:bodyPr wrap="square" rtlCol="0">
            <a:spAutoFit/>
          </a:bodyPr>
          <a:lstStyle/>
          <a:p>
            <a:pPr algn="ctr" fontAlgn="ctr"/>
            <a:r>
              <a:rPr lang="fr-FR" sz="3200">
                <a:solidFill>
                  <a:srgbClr val="E10B55"/>
                </a:solidFill>
                <a:latin typeface="K2D" panose="00000500000000000000" pitchFamily="2" charset="-34"/>
                <a:cs typeface="K2D" panose="00000500000000000000" pitchFamily="2" charset="-34"/>
              </a:rPr>
              <a:t>Formation non professionnelle</a:t>
            </a:r>
            <a:endParaRPr lang="fr-DZ" sz="3200">
              <a:solidFill>
                <a:srgbClr val="E10B55"/>
              </a:solidFill>
              <a:latin typeface="K2D" panose="00000500000000000000" pitchFamily="2" charset="-34"/>
              <a:cs typeface="K2D" panose="00000500000000000000" pitchFamily="2" charset="-34"/>
            </a:endParaRPr>
          </a:p>
        </p:txBody>
      </p:sp>
      <p:sp>
        <p:nvSpPr>
          <p:cNvPr id="10" name="ZoneTexte 9">
            <a:extLst>
              <a:ext uri="{FF2B5EF4-FFF2-40B4-BE49-F238E27FC236}">
                <a16:creationId xmlns:a16="http://schemas.microsoft.com/office/drawing/2014/main" id="{3540F6AE-E41E-44F4-9FD8-B75DCFC93C30}"/>
              </a:ext>
            </a:extLst>
          </p:cNvPr>
          <p:cNvSpPr txBox="1"/>
          <p:nvPr/>
        </p:nvSpPr>
        <p:spPr>
          <a:xfrm>
            <a:off x="5014759" y="2672565"/>
            <a:ext cx="7200000" cy="646331"/>
          </a:xfrm>
          <a:prstGeom prst="rect">
            <a:avLst/>
          </a:prstGeom>
          <a:noFill/>
        </p:spPr>
        <p:txBody>
          <a:bodyPr wrap="square">
            <a:spAutoFit/>
          </a:bodyPr>
          <a:lstStyle/>
          <a:p>
            <a:pPr algn="ctr" fontAlgn="ctr"/>
            <a:r>
              <a:rPr lang="fr-FR">
                <a:solidFill>
                  <a:schemeClr val="bg2">
                    <a:lumMod val="25000"/>
                  </a:schemeClr>
                </a:solidFill>
                <a:latin typeface="K2D ExtraLight" panose="00000300000000000000" pitchFamily="2" charset="-34"/>
                <a:cs typeface="K2D ExtraLight" panose="00000300000000000000" pitchFamily="2" charset="-34"/>
              </a:rPr>
              <a:t>La formation fédérale s’adresse aux </a:t>
            </a:r>
            <a:r>
              <a:rPr lang="fr-FR" b="1" err="1">
                <a:solidFill>
                  <a:schemeClr val="bg2">
                    <a:lumMod val="25000"/>
                  </a:schemeClr>
                </a:solidFill>
                <a:latin typeface="K2D ExtraLight" panose="00000300000000000000" pitchFamily="2" charset="-34"/>
                <a:cs typeface="K2D ExtraLight" panose="00000300000000000000" pitchFamily="2" charset="-34"/>
              </a:rPr>
              <a:t>dirigeant.e.s</a:t>
            </a:r>
            <a:r>
              <a:rPr lang="fr-FR" b="1">
                <a:solidFill>
                  <a:schemeClr val="bg2">
                    <a:lumMod val="25000"/>
                  </a:schemeClr>
                </a:solidFill>
                <a:latin typeface="K2D ExtraLight" panose="00000300000000000000" pitchFamily="2" charset="-34"/>
                <a:cs typeface="K2D ExtraLight" panose="00000300000000000000" pitchFamily="2" charset="-34"/>
              </a:rPr>
              <a:t>, </a:t>
            </a:r>
            <a:r>
              <a:rPr lang="fr-FR" b="1" err="1">
                <a:solidFill>
                  <a:schemeClr val="bg2">
                    <a:lumMod val="25000"/>
                  </a:schemeClr>
                </a:solidFill>
                <a:latin typeface="K2D ExtraLight" panose="00000300000000000000" pitchFamily="2" charset="-34"/>
                <a:cs typeface="K2D ExtraLight" panose="00000300000000000000" pitchFamily="2" charset="-34"/>
              </a:rPr>
              <a:t>encadrant.e.s</a:t>
            </a:r>
            <a:r>
              <a:rPr lang="fr-FR" b="1">
                <a:solidFill>
                  <a:schemeClr val="bg2">
                    <a:lumMod val="25000"/>
                  </a:schemeClr>
                </a:solidFill>
                <a:latin typeface="K2D ExtraLight" panose="00000300000000000000" pitchFamily="2" charset="-34"/>
                <a:cs typeface="K2D ExtraLight" panose="00000300000000000000" pitchFamily="2" charset="-34"/>
              </a:rPr>
              <a:t> et officiels</a:t>
            </a:r>
            <a:r>
              <a:rPr lang="fr-FR">
                <a:solidFill>
                  <a:schemeClr val="bg2">
                    <a:lumMod val="25000"/>
                  </a:schemeClr>
                </a:solidFill>
                <a:latin typeface="K2D ExtraLight" panose="00000300000000000000" pitchFamily="2" charset="-34"/>
                <a:cs typeface="K2D ExtraLight" panose="00000300000000000000" pitchFamily="2" charset="-34"/>
              </a:rPr>
              <a:t>, à travers des sessions spécifiques . </a:t>
            </a:r>
            <a:endParaRPr lang="fr-FR" i="1">
              <a:solidFill>
                <a:schemeClr val="accent1">
                  <a:lumMod val="75000"/>
                </a:schemeClr>
              </a:solidFill>
              <a:latin typeface="K2D ExtraLight" panose="00000300000000000000" pitchFamily="2" charset="-34"/>
              <a:cs typeface="K2D ExtraLight" panose="00000300000000000000" pitchFamily="2" charset="-34"/>
            </a:endParaRPr>
          </a:p>
        </p:txBody>
      </p:sp>
      <p:sp>
        <p:nvSpPr>
          <p:cNvPr id="11" name="ZoneTexte 10">
            <a:extLst>
              <a:ext uri="{FF2B5EF4-FFF2-40B4-BE49-F238E27FC236}">
                <a16:creationId xmlns:a16="http://schemas.microsoft.com/office/drawing/2014/main" id="{03C5B6F9-6372-48C9-9DB4-1EE7DCB98859}"/>
              </a:ext>
            </a:extLst>
          </p:cNvPr>
          <p:cNvSpPr txBox="1"/>
          <p:nvPr/>
        </p:nvSpPr>
        <p:spPr>
          <a:xfrm>
            <a:off x="6874491" y="1868937"/>
            <a:ext cx="3091726" cy="461665"/>
          </a:xfrm>
          <a:prstGeom prst="rect">
            <a:avLst/>
          </a:prstGeom>
          <a:noFill/>
        </p:spPr>
        <p:txBody>
          <a:bodyPr wrap="square" rtlCol="0">
            <a:spAutoFit/>
          </a:bodyPr>
          <a:lstStyle/>
          <a:p>
            <a:pPr algn="ctr" fontAlgn="ctr"/>
            <a:r>
              <a:rPr lang="fr-FR" sz="2400" b="1">
                <a:solidFill>
                  <a:srgbClr val="E10B55"/>
                </a:solidFill>
                <a:latin typeface="K2D" panose="00000500000000000000" pitchFamily="2" charset="-34"/>
                <a:cs typeface="K2D" panose="00000500000000000000" pitchFamily="2" charset="-34"/>
              </a:rPr>
              <a:t>= fédérale : BFA et BFO</a:t>
            </a:r>
            <a:endParaRPr lang="fr-DZ" sz="2400" b="1">
              <a:solidFill>
                <a:srgbClr val="E10B55"/>
              </a:solidFill>
              <a:latin typeface="K2D" panose="00000500000000000000" pitchFamily="2" charset="-34"/>
              <a:cs typeface="K2D" panose="00000500000000000000" pitchFamily="2" charset="-34"/>
            </a:endParaRPr>
          </a:p>
        </p:txBody>
      </p:sp>
      <p:sp>
        <p:nvSpPr>
          <p:cNvPr id="13" name="ZoneTexte 12">
            <a:extLst>
              <a:ext uri="{FF2B5EF4-FFF2-40B4-BE49-F238E27FC236}">
                <a16:creationId xmlns:a16="http://schemas.microsoft.com/office/drawing/2014/main" id="{9A0F7A5D-4A47-4435-851E-81AE4309DD62}"/>
              </a:ext>
            </a:extLst>
          </p:cNvPr>
          <p:cNvSpPr txBox="1"/>
          <p:nvPr/>
        </p:nvSpPr>
        <p:spPr>
          <a:xfrm>
            <a:off x="5014759" y="4612679"/>
            <a:ext cx="7200000" cy="1477328"/>
          </a:xfrm>
          <a:prstGeom prst="rect">
            <a:avLst/>
          </a:prstGeom>
          <a:noFill/>
        </p:spPr>
        <p:txBody>
          <a:bodyPr wrap="square">
            <a:spAutoFit/>
          </a:bodyPr>
          <a:lstStyle/>
          <a:p>
            <a:pPr algn="ctr" fontAlgn="ctr"/>
            <a:r>
              <a:rPr lang="fr-FR">
                <a:solidFill>
                  <a:schemeClr val="bg2">
                    <a:lumMod val="25000"/>
                  </a:schemeClr>
                </a:solidFill>
                <a:latin typeface="K2D ExtraLight" panose="00000300000000000000" pitchFamily="2" charset="-34"/>
                <a:cs typeface="K2D ExtraLight" panose="00000300000000000000" pitchFamily="2" charset="-34"/>
                <a:sym typeface="Arial"/>
              </a:rPr>
              <a:t>Nos sensibilisations et </a:t>
            </a:r>
            <a:r>
              <a:rPr lang="fr-FR" b="1">
                <a:solidFill>
                  <a:schemeClr val="bg2">
                    <a:lumMod val="25000"/>
                  </a:schemeClr>
                </a:solidFill>
                <a:latin typeface="K2D ExtraLight" panose="00000300000000000000" pitchFamily="2" charset="-34"/>
                <a:cs typeface="K2D ExtraLight" panose="00000300000000000000" pitchFamily="2" charset="-34"/>
                <a:sym typeface="Arial"/>
              </a:rPr>
              <a:t>formations</a:t>
            </a:r>
            <a:r>
              <a:rPr lang="fr-FR">
                <a:solidFill>
                  <a:schemeClr val="bg2">
                    <a:lumMod val="25000"/>
                  </a:schemeClr>
                </a:solidFill>
                <a:latin typeface="K2D ExtraLight" panose="00000300000000000000" pitchFamily="2" charset="-34"/>
                <a:cs typeface="K2D ExtraLight" panose="00000300000000000000" pitchFamily="2" charset="-34"/>
                <a:sym typeface="Arial"/>
              </a:rPr>
              <a:t> aux </a:t>
            </a:r>
            <a:r>
              <a:rPr lang="fr-FR" b="1">
                <a:solidFill>
                  <a:schemeClr val="bg2">
                    <a:lumMod val="25000"/>
                  </a:schemeClr>
                </a:solidFill>
                <a:latin typeface="K2D ExtraLight" panose="00000300000000000000" pitchFamily="2" charset="-34"/>
                <a:cs typeface="K2D ExtraLight" panose="00000300000000000000" pitchFamily="2" charset="-34"/>
                <a:sym typeface="Arial"/>
              </a:rPr>
              <a:t>gestes de premiers secours</a:t>
            </a:r>
            <a:r>
              <a:rPr lang="fr-FR">
                <a:solidFill>
                  <a:schemeClr val="bg2">
                    <a:lumMod val="25000"/>
                  </a:schemeClr>
                </a:solidFill>
                <a:latin typeface="K2D ExtraLight" panose="00000300000000000000" pitchFamily="2" charset="-34"/>
                <a:cs typeface="K2D ExtraLight" panose="00000300000000000000" pitchFamily="2" charset="-34"/>
                <a:sym typeface="Arial"/>
              </a:rPr>
              <a:t> doivent nous préparer à réagir face à des situations de la vie quotidienne, malaise, traumatismes, perte de connaissance, arrêt cardiaque, etc. Elles illustrent et confortent la dimension citoyenne inscrite dans les projets et les engagements de l’UFOLEP et de la Ligue de l’enseignement. </a:t>
            </a:r>
            <a:endParaRPr lang="fr-FR" i="1">
              <a:solidFill>
                <a:schemeClr val="accent1">
                  <a:lumMod val="75000"/>
                </a:schemeClr>
              </a:solidFill>
              <a:latin typeface="K2D ExtraLight" panose="00000300000000000000" pitchFamily="2" charset="-34"/>
              <a:cs typeface="K2D ExtraLight" panose="00000300000000000000" pitchFamily="2" charset="-34"/>
            </a:endParaRPr>
          </a:p>
        </p:txBody>
      </p:sp>
      <p:sp>
        <p:nvSpPr>
          <p:cNvPr id="14" name="ZoneTexte 13">
            <a:extLst>
              <a:ext uri="{FF2B5EF4-FFF2-40B4-BE49-F238E27FC236}">
                <a16:creationId xmlns:a16="http://schemas.microsoft.com/office/drawing/2014/main" id="{B85216E1-535E-4D9F-9F99-9891F626F4BE}"/>
              </a:ext>
            </a:extLst>
          </p:cNvPr>
          <p:cNvSpPr txBox="1"/>
          <p:nvPr/>
        </p:nvSpPr>
        <p:spPr>
          <a:xfrm>
            <a:off x="7376141" y="3927570"/>
            <a:ext cx="2021171" cy="461665"/>
          </a:xfrm>
          <a:prstGeom prst="rect">
            <a:avLst/>
          </a:prstGeom>
          <a:noFill/>
        </p:spPr>
        <p:txBody>
          <a:bodyPr wrap="square" rtlCol="0">
            <a:spAutoFit/>
          </a:bodyPr>
          <a:lstStyle/>
          <a:p>
            <a:pPr algn="ctr" fontAlgn="ctr"/>
            <a:r>
              <a:rPr lang="fr-FR" sz="2400" b="1">
                <a:solidFill>
                  <a:srgbClr val="E10B55"/>
                </a:solidFill>
                <a:latin typeface="K2D" panose="00000500000000000000" pitchFamily="2" charset="-34"/>
                <a:cs typeface="K2D" panose="00000500000000000000" pitchFamily="2" charset="-34"/>
              </a:rPr>
              <a:t>Secourisme</a:t>
            </a:r>
            <a:endParaRPr lang="fr-DZ" sz="2400" b="1">
              <a:solidFill>
                <a:srgbClr val="E10B55"/>
              </a:solidFill>
              <a:latin typeface="K2D" panose="00000500000000000000" pitchFamily="2" charset="-34"/>
              <a:cs typeface="K2D" panose="00000500000000000000" pitchFamily="2" charset="-34"/>
            </a:endParaRPr>
          </a:p>
        </p:txBody>
      </p:sp>
      <p:pic>
        <p:nvPicPr>
          <p:cNvPr id="12" name="Graphique 11">
            <a:extLst>
              <a:ext uri="{FF2B5EF4-FFF2-40B4-BE49-F238E27FC236}">
                <a16:creationId xmlns:a16="http://schemas.microsoft.com/office/drawing/2014/main" id="{F96E465D-B577-4401-97AC-96B1148AF1F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053582" y="1035347"/>
            <a:ext cx="568407" cy="566879"/>
          </a:xfrm>
          <a:prstGeom prst="rect">
            <a:avLst/>
          </a:prstGeom>
        </p:spPr>
      </p:pic>
      <p:sp>
        <p:nvSpPr>
          <p:cNvPr id="24" name="Rectangle 23">
            <a:extLst>
              <a:ext uri="{FF2B5EF4-FFF2-40B4-BE49-F238E27FC236}">
                <a16:creationId xmlns:a16="http://schemas.microsoft.com/office/drawing/2014/main" id="{C3E45BC8-5B34-43AE-A5F4-416CD2B0C349}"/>
              </a:ext>
            </a:extLst>
          </p:cNvPr>
          <p:cNvSpPr/>
          <p:nvPr/>
        </p:nvSpPr>
        <p:spPr>
          <a:xfrm>
            <a:off x="7573689" y="105206"/>
            <a:ext cx="1693333" cy="4844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DZ"/>
          </a:p>
        </p:txBody>
      </p:sp>
      <p:pic>
        <p:nvPicPr>
          <p:cNvPr id="25" name="Graphique 24">
            <a:extLst>
              <a:ext uri="{FF2B5EF4-FFF2-40B4-BE49-F238E27FC236}">
                <a16:creationId xmlns:a16="http://schemas.microsoft.com/office/drawing/2014/main" id="{7EED44CF-5A75-4F1D-98EA-FBCC8C38FE6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673504" y="144364"/>
            <a:ext cx="1426446" cy="395675"/>
          </a:xfrm>
          <a:prstGeom prst="rect">
            <a:avLst/>
          </a:prstGeom>
        </p:spPr>
      </p:pic>
      <p:pic>
        <p:nvPicPr>
          <p:cNvPr id="26" name="Graphique 25">
            <a:extLst>
              <a:ext uri="{FF2B5EF4-FFF2-40B4-BE49-F238E27FC236}">
                <a16:creationId xmlns:a16="http://schemas.microsoft.com/office/drawing/2014/main" id="{F52C7F27-92A8-4691-B001-58564CE0036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826514" y="6300881"/>
            <a:ext cx="825446" cy="433568"/>
          </a:xfrm>
          <a:prstGeom prst="rect">
            <a:avLst/>
          </a:prstGeom>
        </p:spPr>
      </p:pic>
      <p:pic>
        <p:nvPicPr>
          <p:cNvPr id="15" name="Image 14">
            <a:extLst>
              <a:ext uri="{FF2B5EF4-FFF2-40B4-BE49-F238E27FC236}">
                <a16:creationId xmlns:a16="http://schemas.microsoft.com/office/drawing/2014/main" id="{84D36508-879F-4AAC-A8BD-6365C57A5FC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620396" y="6959"/>
            <a:ext cx="1371823" cy="1371823"/>
          </a:xfrm>
          <a:prstGeom prst="rect">
            <a:avLst/>
          </a:prstGeom>
        </p:spPr>
      </p:pic>
      <p:pic>
        <p:nvPicPr>
          <p:cNvPr id="17" name="Graphique 16">
            <a:extLst>
              <a:ext uri="{FF2B5EF4-FFF2-40B4-BE49-F238E27FC236}">
                <a16:creationId xmlns:a16="http://schemas.microsoft.com/office/drawing/2014/main" id="{E356FC13-15BB-452F-82D4-6E8710850E6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637709" y="3699608"/>
            <a:ext cx="568407" cy="566879"/>
          </a:xfrm>
          <a:prstGeom prst="rect">
            <a:avLst/>
          </a:prstGeom>
        </p:spPr>
      </p:pic>
    </p:spTree>
    <p:extLst>
      <p:ext uri="{BB962C8B-B14F-4D97-AF65-F5344CB8AC3E}">
        <p14:creationId xmlns:p14="http://schemas.microsoft.com/office/powerpoint/2010/main" val="9701690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 coins arrondis 13">
            <a:extLst>
              <a:ext uri="{FF2B5EF4-FFF2-40B4-BE49-F238E27FC236}">
                <a16:creationId xmlns:a16="http://schemas.microsoft.com/office/drawing/2014/main" id="{28E60BFA-B785-455C-B653-D936E6502582}"/>
              </a:ext>
            </a:extLst>
          </p:cNvPr>
          <p:cNvSpPr/>
          <p:nvPr/>
        </p:nvSpPr>
        <p:spPr>
          <a:xfrm>
            <a:off x="316926" y="1012999"/>
            <a:ext cx="5779074" cy="5154295"/>
          </a:xfrm>
          <a:custGeom>
            <a:avLst/>
            <a:gdLst>
              <a:gd name="connsiteX0" fmla="*/ 0 w 3622089"/>
              <a:gd name="connsiteY0" fmla="*/ 565718 h 3394238"/>
              <a:gd name="connsiteX1" fmla="*/ 565718 w 3622089"/>
              <a:gd name="connsiteY1" fmla="*/ 0 h 3394238"/>
              <a:gd name="connsiteX2" fmla="*/ 3056371 w 3622089"/>
              <a:gd name="connsiteY2" fmla="*/ 0 h 3394238"/>
              <a:gd name="connsiteX3" fmla="*/ 3622089 w 3622089"/>
              <a:gd name="connsiteY3" fmla="*/ 565718 h 3394238"/>
              <a:gd name="connsiteX4" fmla="*/ 3622089 w 3622089"/>
              <a:gd name="connsiteY4" fmla="*/ 2828520 h 3394238"/>
              <a:gd name="connsiteX5" fmla="*/ 3056371 w 3622089"/>
              <a:gd name="connsiteY5" fmla="*/ 3394238 h 3394238"/>
              <a:gd name="connsiteX6" fmla="*/ 565718 w 3622089"/>
              <a:gd name="connsiteY6" fmla="*/ 3394238 h 3394238"/>
              <a:gd name="connsiteX7" fmla="*/ 0 w 3622089"/>
              <a:gd name="connsiteY7" fmla="*/ 2828520 h 3394238"/>
              <a:gd name="connsiteX8" fmla="*/ 0 w 3622089"/>
              <a:gd name="connsiteY8" fmla="*/ 565718 h 3394238"/>
              <a:gd name="connsiteX0" fmla="*/ 0 w 3622089"/>
              <a:gd name="connsiteY0" fmla="*/ 565718 h 3394238"/>
              <a:gd name="connsiteX1" fmla="*/ 618984 w 3622089"/>
              <a:gd name="connsiteY1" fmla="*/ 221942 h 3394238"/>
              <a:gd name="connsiteX2" fmla="*/ 3056371 w 3622089"/>
              <a:gd name="connsiteY2" fmla="*/ 0 h 3394238"/>
              <a:gd name="connsiteX3" fmla="*/ 3622089 w 3622089"/>
              <a:gd name="connsiteY3" fmla="*/ 565718 h 3394238"/>
              <a:gd name="connsiteX4" fmla="*/ 3622089 w 3622089"/>
              <a:gd name="connsiteY4" fmla="*/ 2828520 h 3394238"/>
              <a:gd name="connsiteX5" fmla="*/ 3056371 w 3622089"/>
              <a:gd name="connsiteY5" fmla="*/ 3394238 h 3394238"/>
              <a:gd name="connsiteX6" fmla="*/ 565718 w 3622089"/>
              <a:gd name="connsiteY6" fmla="*/ 3394238 h 3394238"/>
              <a:gd name="connsiteX7" fmla="*/ 0 w 3622089"/>
              <a:gd name="connsiteY7" fmla="*/ 2828520 h 3394238"/>
              <a:gd name="connsiteX8" fmla="*/ 0 w 3622089"/>
              <a:gd name="connsiteY8" fmla="*/ 565718 h 3394238"/>
              <a:gd name="connsiteX0" fmla="*/ 0 w 3622089"/>
              <a:gd name="connsiteY0" fmla="*/ 565718 h 3394238"/>
              <a:gd name="connsiteX1" fmla="*/ 618984 w 3622089"/>
              <a:gd name="connsiteY1" fmla="*/ 221942 h 3394238"/>
              <a:gd name="connsiteX2" fmla="*/ 3056371 w 3622089"/>
              <a:gd name="connsiteY2" fmla="*/ 0 h 3394238"/>
              <a:gd name="connsiteX3" fmla="*/ 3622089 w 3622089"/>
              <a:gd name="connsiteY3" fmla="*/ 565718 h 3394238"/>
              <a:gd name="connsiteX4" fmla="*/ 3622089 w 3622089"/>
              <a:gd name="connsiteY4" fmla="*/ 2828520 h 3394238"/>
              <a:gd name="connsiteX5" fmla="*/ 3056371 w 3622089"/>
              <a:gd name="connsiteY5" fmla="*/ 3394238 h 3394238"/>
              <a:gd name="connsiteX6" fmla="*/ 565718 w 3622089"/>
              <a:gd name="connsiteY6" fmla="*/ 3394238 h 3394238"/>
              <a:gd name="connsiteX7" fmla="*/ 71022 w 3622089"/>
              <a:gd name="connsiteY7" fmla="*/ 2340248 h 3394238"/>
              <a:gd name="connsiteX8" fmla="*/ 0 w 3622089"/>
              <a:gd name="connsiteY8" fmla="*/ 565718 h 3394238"/>
              <a:gd name="connsiteX0" fmla="*/ 0 w 3622089"/>
              <a:gd name="connsiteY0" fmla="*/ 565718 h 3394238"/>
              <a:gd name="connsiteX1" fmla="*/ 618984 w 3622089"/>
              <a:gd name="connsiteY1" fmla="*/ 221942 h 3394238"/>
              <a:gd name="connsiteX2" fmla="*/ 3056371 w 3622089"/>
              <a:gd name="connsiteY2" fmla="*/ 0 h 3394238"/>
              <a:gd name="connsiteX3" fmla="*/ 3622089 w 3622089"/>
              <a:gd name="connsiteY3" fmla="*/ 565718 h 3394238"/>
              <a:gd name="connsiteX4" fmla="*/ 3622089 w 3622089"/>
              <a:gd name="connsiteY4" fmla="*/ 2828520 h 3394238"/>
              <a:gd name="connsiteX5" fmla="*/ 3056371 w 3622089"/>
              <a:gd name="connsiteY5" fmla="*/ 3394238 h 3394238"/>
              <a:gd name="connsiteX6" fmla="*/ 565718 w 3622089"/>
              <a:gd name="connsiteY6" fmla="*/ 3394238 h 3394238"/>
              <a:gd name="connsiteX7" fmla="*/ 71022 w 3622089"/>
              <a:gd name="connsiteY7" fmla="*/ 2340248 h 3394238"/>
              <a:gd name="connsiteX8" fmla="*/ 0 w 3622089"/>
              <a:gd name="connsiteY8" fmla="*/ 565718 h 3394238"/>
              <a:gd name="connsiteX0" fmla="*/ 0 w 3622089"/>
              <a:gd name="connsiteY0" fmla="*/ 565718 h 3411993"/>
              <a:gd name="connsiteX1" fmla="*/ 618984 w 3622089"/>
              <a:gd name="connsiteY1" fmla="*/ 221942 h 3411993"/>
              <a:gd name="connsiteX2" fmla="*/ 3056371 w 3622089"/>
              <a:gd name="connsiteY2" fmla="*/ 0 h 3411993"/>
              <a:gd name="connsiteX3" fmla="*/ 3622089 w 3622089"/>
              <a:gd name="connsiteY3" fmla="*/ 565718 h 3411993"/>
              <a:gd name="connsiteX4" fmla="*/ 3622089 w 3622089"/>
              <a:gd name="connsiteY4" fmla="*/ 2828520 h 3411993"/>
              <a:gd name="connsiteX5" fmla="*/ 3056371 w 3622089"/>
              <a:gd name="connsiteY5" fmla="*/ 3394238 h 3411993"/>
              <a:gd name="connsiteX6" fmla="*/ 876437 w 3622089"/>
              <a:gd name="connsiteY6" fmla="*/ 3411993 h 3411993"/>
              <a:gd name="connsiteX7" fmla="*/ 71022 w 3622089"/>
              <a:gd name="connsiteY7" fmla="*/ 2340248 h 3411993"/>
              <a:gd name="connsiteX8" fmla="*/ 0 w 3622089"/>
              <a:gd name="connsiteY8" fmla="*/ 565718 h 3411993"/>
              <a:gd name="connsiteX0" fmla="*/ 0 w 3622089"/>
              <a:gd name="connsiteY0" fmla="*/ 565718 h 3411993"/>
              <a:gd name="connsiteX1" fmla="*/ 618984 w 3622089"/>
              <a:gd name="connsiteY1" fmla="*/ 221942 h 3411993"/>
              <a:gd name="connsiteX2" fmla="*/ 3056371 w 3622089"/>
              <a:gd name="connsiteY2" fmla="*/ 0 h 3411993"/>
              <a:gd name="connsiteX3" fmla="*/ 3542190 w 3622089"/>
              <a:gd name="connsiteY3" fmla="*/ 1027357 h 3411993"/>
              <a:gd name="connsiteX4" fmla="*/ 3622089 w 3622089"/>
              <a:gd name="connsiteY4" fmla="*/ 2828520 h 3411993"/>
              <a:gd name="connsiteX5" fmla="*/ 3056371 w 3622089"/>
              <a:gd name="connsiteY5" fmla="*/ 3394238 h 3411993"/>
              <a:gd name="connsiteX6" fmla="*/ 876437 w 3622089"/>
              <a:gd name="connsiteY6" fmla="*/ 3411993 h 3411993"/>
              <a:gd name="connsiteX7" fmla="*/ 71022 w 3622089"/>
              <a:gd name="connsiteY7" fmla="*/ 2340248 h 3411993"/>
              <a:gd name="connsiteX8" fmla="*/ 0 w 3622089"/>
              <a:gd name="connsiteY8" fmla="*/ 565718 h 3411993"/>
              <a:gd name="connsiteX0" fmla="*/ 0 w 3622089"/>
              <a:gd name="connsiteY0" fmla="*/ 565718 h 3411993"/>
              <a:gd name="connsiteX1" fmla="*/ 618984 w 3622089"/>
              <a:gd name="connsiteY1" fmla="*/ 221942 h 3411993"/>
              <a:gd name="connsiteX2" fmla="*/ 3056371 w 3622089"/>
              <a:gd name="connsiteY2" fmla="*/ 0 h 3411993"/>
              <a:gd name="connsiteX3" fmla="*/ 3542190 w 3622089"/>
              <a:gd name="connsiteY3" fmla="*/ 1027357 h 3411993"/>
              <a:gd name="connsiteX4" fmla="*/ 3622089 w 3622089"/>
              <a:gd name="connsiteY4" fmla="*/ 2828520 h 3411993"/>
              <a:gd name="connsiteX5" fmla="*/ 3056371 w 3622089"/>
              <a:gd name="connsiteY5" fmla="*/ 3394238 h 3411993"/>
              <a:gd name="connsiteX6" fmla="*/ 876437 w 3622089"/>
              <a:gd name="connsiteY6" fmla="*/ 3411993 h 3411993"/>
              <a:gd name="connsiteX7" fmla="*/ 71022 w 3622089"/>
              <a:gd name="connsiteY7" fmla="*/ 2340248 h 3411993"/>
              <a:gd name="connsiteX8" fmla="*/ 0 w 3622089"/>
              <a:gd name="connsiteY8" fmla="*/ 565718 h 3411993"/>
              <a:gd name="connsiteX0" fmla="*/ 0 w 3622089"/>
              <a:gd name="connsiteY0" fmla="*/ 565718 h 3411993"/>
              <a:gd name="connsiteX1" fmla="*/ 618984 w 3622089"/>
              <a:gd name="connsiteY1" fmla="*/ 221942 h 3411993"/>
              <a:gd name="connsiteX2" fmla="*/ 3056371 w 3622089"/>
              <a:gd name="connsiteY2" fmla="*/ 0 h 3411993"/>
              <a:gd name="connsiteX3" fmla="*/ 3542190 w 3622089"/>
              <a:gd name="connsiteY3" fmla="*/ 1027357 h 3411993"/>
              <a:gd name="connsiteX4" fmla="*/ 3622089 w 3622089"/>
              <a:gd name="connsiteY4" fmla="*/ 2828520 h 3411993"/>
              <a:gd name="connsiteX5" fmla="*/ 3056371 w 3622089"/>
              <a:gd name="connsiteY5" fmla="*/ 3394238 h 3411993"/>
              <a:gd name="connsiteX6" fmla="*/ 876437 w 3622089"/>
              <a:gd name="connsiteY6" fmla="*/ 3411993 h 3411993"/>
              <a:gd name="connsiteX7" fmla="*/ 71022 w 3622089"/>
              <a:gd name="connsiteY7" fmla="*/ 2340248 h 3411993"/>
              <a:gd name="connsiteX8" fmla="*/ 0 w 3622089"/>
              <a:gd name="connsiteY8" fmla="*/ 565718 h 3411993"/>
              <a:gd name="connsiteX0" fmla="*/ 0 w 3622089"/>
              <a:gd name="connsiteY0" fmla="*/ 595597 h 3441872"/>
              <a:gd name="connsiteX1" fmla="*/ 618984 w 3622089"/>
              <a:gd name="connsiteY1" fmla="*/ 251821 h 3441872"/>
              <a:gd name="connsiteX2" fmla="*/ 3056371 w 3622089"/>
              <a:gd name="connsiteY2" fmla="*/ 29879 h 3441872"/>
              <a:gd name="connsiteX3" fmla="*/ 3542190 w 3622089"/>
              <a:gd name="connsiteY3" fmla="*/ 1057236 h 3441872"/>
              <a:gd name="connsiteX4" fmla="*/ 3622089 w 3622089"/>
              <a:gd name="connsiteY4" fmla="*/ 2858399 h 3441872"/>
              <a:gd name="connsiteX5" fmla="*/ 3056371 w 3622089"/>
              <a:gd name="connsiteY5" fmla="*/ 3424117 h 3441872"/>
              <a:gd name="connsiteX6" fmla="*/ 876437 w 3622089"/>
              <a:gd name="connsiteY6" fmla="*/ 3441872 h 3441872"/>
              <a:gd name="connsiteX7" fmla="*/ 71022 w 3622089"/>
              <a:gd name="connsiteY7" fmla="*/ 2370127 h 3441872"/>
              <a:gd name="connsiteX8" fmla="*/ 0 w 3622089"/>
              <a:gd name="connsiteY8" fmla="*/ 595597 h 3441872"/>
              <a:gd name="connsiteX0" fmla="*/ 0 w 3622089"/>
              <a:gd name="connsiteY0" fmla="*/ 595597 h 3441872"/>
              <a:gd name="connsiteX1" fmla="*/ 618984 w 3622089"/>
              <a:gd name="connsiteY1" fmla="*/ 251821 h 3441872"/>
              <a:gd name="connsiteX2" fmla="*/ 3056371 w 3622089"/>
              <a:gd name="connsiteY2" fmla="*/ 29879 h 3441872"/>
              <a:gd name="connsiteX3" fmla="*/ 3542190 w 3622089"/>
              <a:gd name="connsiteY3" fmla="*/ 1057236 h 3441872"/>
              <a:gd name="connsiteX4" fmla="*/ 3622089 w 3622089"/>
              <a:gd name="connsiteY4" fmla="*/ 2858399 h 3441872"/>
              <a:gd name="connsiteX5" fmla="*/ 3056371 w 3622089"/>
              <a:gd name="connsiteY5" fmla="*/ 3424117 h 3441872"/>
              <a:gd name="connsiteX6" fmla="*/ 876437 w 3622089"/>
              <a:gd name="connsiteY6" fmla="*/ 3441872 h 3441872"/>
              <a:gd name="connsiteX7" fmla="*/ 71022 w 3622089"/>
              <a:gd name="connsiteY7" fmla="*/ 2370127 h 3441872"/>
              <a:gd name="connsiteX8" fmla="*/ 0 w 3622089"/>
              <a:gd name="connsiteY8" fmla="*/ 595597 h 3441872"/>
              <a:gd name="connsiteX0" fmla="*/ 0 w 3642008"/>
              <a:gd name="connsiteY0" fmla="*/ 595597 h 3441872"/>
              <a:gd name="connsiteX1" fmla="*/ 618984 w 3642008"/>
              <a:gd name="connsiteY1" fmla="*/ 251821 h 3441872"/>
              <a:gd name="connsiteX2" fmla="*/ 3056371 w 3642008"/>
              <a:gd name="connsiteY2" fmla="*/ 29879 h 3441872"/>
              <a:gd name="connsiteX3" fmla="*/ 3542190 w 3642008"/>
              <a:gd name="connsiteY3" fmla="*/ 1057236 h 3441872"/>
              <a:gd name="connsiteX4" fmla="*/ 3622089 w 3642008"/>
              <a:gd name="connsiteY4" fmla="*/ 2858399 h 3441872"/>
              <a:gd name="connsiteX5" fmla="*/ 3056371 w 3642008"/>
              <a:gd name="connsiteY5" fmla="*/ 3424117 h 3441872"/>
              <a:gd name="connsiteX6" fmla="*/ 876437 w 3642008"/>
              <a:gd name="connsiteY6" fmla="*/ 3441872 h 3441872"/>
              <a:gd name="connsiteX7" fmla="*/ 71022 w 3642008"/>
              <a:gd name="connsiteY7" fmla="*/ 2370127 h 3441872"/>
              <a:gd name="connsiteX8" fmla="*/ 0 w 3642008"/>
              <a:gd name="connsiteY8" fmla="*/ 595597 h 3441872"/>
              <a:gd name="connsiteX0" fmla="*/ 0 w 3642008"/>
              <a:gd name="connsiteY0" fmla="*/ 595597 h 3441872"/>
              <a:gd name="connsiteX1" fmla="*/ 618984 w 3642008"/>
              <a:gd name="connsiteY1" fmla="*/ 251821 h 3441872"/>
              <a:gd name="connsiteX2" fmla="*/ 3056371 w 3642008"/>
              <a:gd name="connsiteY2" fmla="*/ 29879 h 3441872"/>
              <a:gd name="connsiteX3" fmla="*/ 3542190 w 3642008"/>
              <a:gd name="connsiteY3" fmla="*/ 1057236 h 3441872"/>
              <a:gd name="connsiteX4" fmla="*/ 3622089 w 3642008"/>
              <a:gd name="connsiteY4" fmla="*/ 2858399 h 3441872"/>
              <a:gd name="connsiteX5" fmla="*/ 3056371 w 3642008"/>
              <a:gd name="connsiteY5" fmla="*/ 3424117 h 3441872"/>
              <a:gd name="connsiteX6" fmla="*/ 876437 w 3642008"/>
              <a:gd name="connsiteY6" fmla="*/ 3441872 h 3441872"/>
              <a:gd name="connsiteX7" fmla="*/ 71022 w 3642008"/>
              <a:gd name="connsiteY7" fmla="*/ 2370127 h 3441872"/>
              <a:gd name="connsiteX8" fmla="*/ 0 w 3642008"/>
              <a:gd name="connsiteY8" fmla="*/ 595597 h 3441872"/>
              <a:gd name="connsiteX0" fmla="*/ 0 w 3642008"/>
              <a:gd name="connsiteY0" fmla="*/ 595597 h 3424117"/>
              <a:gd name="connsiteX1" fmla="*/ 618984 w 3642008"/>
              <a:gd name="connsiteY1" fmla="*/ 251821 h 3424117"/>
              <a:gd name="connsiteX2" fmla="*/ 3056371 w 3642008"/>
              <a:gd name="connsiteY2" fmla="*/ 29879 h 3424117"/>
              <a:gd name="connsiteX3" fmla="*/ 3542190 w 3642008"/>
              <a:gd name="connsiteY3" fmla="*/ 1057236 h 3424117"/>
              <a:gd name="connsiteX4" fmla="*/ 3622089 w 3642008"/>
              <a:gd name="connsiteY4" fmla="*/ 2858399 h 3424117"/>
              <a:gd name="connsiteX5" fmla="*/ 3056371 w 3642008"/>
              <a:gd name="connsiteY5" fmla="*/ 3424117 h 3424117"/>
              <a:gd name="connsiteX6" fmla="*/ 840927 w 3642008"/>
              <a:gd name="connsiteY6" fmla="*/ 3317585 h 3424117"/>
              <a:gd name="connsiteX7" fmla="*/ 71022 w 3642008"/>
              <a:gd name="connsiteY7" fmla="*/ 2370127 h 3424117"/>
              <a:gd name="connsiteX8" fmla="*/ 0 w 3642008"/>
              <a:gd name="connsiteY8" fmla="*/ 595597 h 3424117"/>
              <a:gd name="connsiteX0" fmla="*/ 0 w 3642008"/>
              <a:gd name="connsiteY0" fmla="*/ 595597 h 3424117"/>
              <a:gd name="connsiteX1" fmla="*/ 618984 w 3642008"/>
              <a:gd name="connsiteY1" fmla="*/ 251821 h 3424117"/>
              <a:gd name="connsiteX2" fmla="*/ 3056371 w 3642008"/>
              <a:gd name="connsiteY2" fmla="*/ 29879 h 3424117"/>
              <a:gd name="connsiteX3" fmla="*/ 3542190 w 3642008"/>
              <a:gd name="connsiteY3" fmla="*/ 1057236 h 3424117"/>
              <a:gd name="connsiteX4" fmla="*/ 3622089 w 3642008"/>
              <a:gd name="connsiteY4" fmla="*/ 2858399 h 3424117"/>
              <a:gd name="connsiteX5" fmla="*/ 3056371 w 3642008"/>
              <a:gd name="connsiteY5" fmla="*/ 3424117 h 3424117"/>
              <a:gd name="connsiteX6" fmla="*/ 707762 w 3642008"/>
              <a:gd name="connsiteY6" fmla="*/ 3406362 h 3424117"/>
              <a:gd name="connsiteX7" fmla="*/ 71022 w 3642008"/>
              <a:gd name="connsiteY7" fmla="*/ 2370127 h 3424117"/>
              <a:gd name="connsiteX8" fmla="*/ 0 w 3642008"/>
              <a:gd name="connsiteY8" fmla="*/ 595597 h 3424117"/>
              <a:gd name="connsiteX0" fmla="*/ 0 w 3642008"/>
              <a:gd name="connsiteY0" fmla="*/ 595597 h 3424117"/>
              <a:gd name="connsiteX1" fmla="*/ 618984 w 3642008"/>
              <a:gd name="connsiteY1" fmla="*/ 251821 h 3424117"/>
              <a:gd name="connsiteX2" fmla="*/ 3056371 w 3642008"/>
              <a:gd name="connsiteY2" fmla="*/ 29879 h 3424117"/>
              <a:gd name="connsiteX3" fmla="*/ 3542190 w 3642008"/>
              <a:gd name="connsiteY3" fmla="*/ 1057236 h 3424117"/>
              <a:gd name="connsiteX4" fmla="*/ 3622089 w 3642008"/>
              <a:gd name="connsiteY4" fmla="*/ 2858399 h 3424117"/>
              <a:gd name="connsiteX5" fmla="*/ 3056371 w 3642008"/>
              <a:gd name="connsiteY5" fmla="*/ 3424117 h 3424117"/>
              <a:gd name="connsiteX6" fmla="*/ 707762 w 3642008"/>
              <a:gd name="connsiteY6" fmla="*/ 3406362 h 3424117"/>
              <a:gd name="connsiteX7" fmla="*/ 71022 w 3642008"/>
              <a:gd name="connsiteY7" fmla="*/ 2370127 h 3424117"/>
              <a:gd name="connsiteX8" fmla="*/ 0 w 3642008"/>
              <a:gd name="connsiteY8" fmla="*/ 595597 h 3424117"/>
              <a:gd name="connsiteX0" fmla="*/ 0 w 3642008"/>
              <a:gd name="connsiteY0" fmla="*/ 595597 h 3424117"/>
              <a:gd name="connsiteX1" fmla="*/ 618984 w 3642008"/>
              <a:gd name="connsiteY1" fmla="*/ 251821 h 3424117"/>
              <a:gd name="connsiteX2" fmla="*/ 2861062 w 3642008"/>
              <a:gd name="connsiteY2" fmla="*/ 29879 h 3424117"/>
              <a:gd name="connsiteX3" fmla="*/ 3542190 w 3642008"/>
              <a:gd name="connsiteY3" fmla="*/ 1057236 h 3424117"/>
              <a:gd name="connsiteX4" fmla="*/ 3622089 w 3642008"/>
              <a:gd name="connsiteY4" fmla="*/ 2858399 h 3424117"/>
              <a:gd name="connsiteX5" fmla="*/ 3056371 w 3642008"/>
              <a:gd name="connsiteY5" fmla="*/ 3424117 h 3424117"/>
              <a:gd name="connsiteX6" fmla="*/ 707762 w 3642008"/>
              <a:gd name="connsiteY6" fmla="*/ 3406362 h 3424117"/>
              <a:gd name="connsiteX7" fmla="*/ 71022 w 3642008"/>
              <a:gd name="connsiteY7" fmla="*/ 2370127 h 3424117"/>
              <a:gd name="connsiteX8" fmla="*/ 0 w 3642008"/>
              <a:gd name="connsiteY8" fmla="*/ 595597 h 3424117"/>
              <a:gd name="connsiteX0" fmla="*/ 0 w 3642008"/>
              <a:gd name="connsiteY0" fmla="*/ 595597 h 3424117"/>
              <a:gd name="connsiteX1" fmla="*/ 618984 w 3642008"/>
              <a:gd name="connsiteY1" fmla="*/ 251821 h 3424117"/>
              <a:gd name="connsiteX2" fmla="*/ 2861062 w 3642008"/>
              <a:gd name="connsiteY2" fmla="*/ 29879 h 3424117"/>
              <a:gd name="connsiteX3" fmla="*/ 3542190 w 3642008"/>
              <a:gd name="connsiteY3" fmla="*/ 1057236 h 3424117"/>
              <a:gd name="connsiteX4" fmla="*/ 3622089 w 3642008"/>
              <a:gd name="connsiteY4" fmla="*/ 2858399 h 3424117"/>
              <a:gd name="connsiteX5" fmla="*/ 3056371 w 3642008"/>
              <a:gd name="connsiteY5" fmla="*/ 3424117 h 3424117"/>
              <a:gd name="connsiteX6" fmla="*/ 707762 w 3642008"/>
              <a:gd name="connsiteY6" fmla="*/ 3406362 h 3424117"/>
              <a:gd name="connsiteX7" fmla="*/ 71022 w 3642008"/>
              <a:gd name="connsiteY7" fmla="*/ 2370127 h 3424117"/>
              <a:gd name="connsiteX8" fmla="*/ 0 w 3642008"/>
              <a:gd name="connsiteY8" fmla="*/ 595597 h 3424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42008" h="3424117">
                <a:moveTo>
                  <a:pt x="0" y="595597"/>
                </a:moveTo>
                <a:cubicBezTo>
                  <a:pt x="0" y="283160"/>
                  <a:pt x="306547" y="251821"/>
                  <a:pt x="618984" y="251821"/>
                </a:cubicBezTo>
                <a:cubicBezTo>
                  <a:pt x="1449202" y="251821"/>
                  <a:pt x="1604716" y="-103286"/>
                  <a:pt x="2861062" y="29879"/>
                </a:cubicBezTo>
                <a:cubicBezTo>
                  <a:pt x="3280031" y="100900"/>
                  <a:pt x="3755255" y="292038"/>
                  <a:pt x="3542190" y="1057236"/>
                </a:cubicBezTo>
                <a:cubicBezTo>
                  <a:pt x="3364636" y="2012730"/>
                  <a:pt x="3728621" y="2027192"/>
                  <a:pt x="3622089" y="2858399"/>
                </a:cubicBezTo>
                <a:cubicBezTo>
                  <a:pt x="3622089" y="3170836"/>
                  <a:pt x="3368808" y="3424117"/>
                  <a:pt x="3056371" y="3424117"/>
                </a:cubicBezTo>
                <a:cubicBezTo>
                  <a:pt x="1743800" y="3270237"/>
                  <a:pt x="1434407" y="3400444"/>
                  <a:pt x="707762" y="3406362"/>
                </a:cubicBezTo>
                <a:cubicBezTo>
                  <a:pt x="350936" y="3459628"/>
                  <a:pt x="53266" y="3082059"/>
                  <a:pt x="71022" y="2370127"/>
                </a:cubicBezTo>
                <a:lnTo>
                  <a:pt x="0" y="595597"/>
                </a:lnTo>
                <a:close/>
              </a:path>
            </a:pathLst>
          </a:custGeom>
          <a:solidFill>
            <a:schemeClr val="bg1">
              <a:lumMod val="95000"/>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DZ"/>
          </a:p>
        </p:txBody>
      </p:sp>
      <p:sp>
        <p:nvSpPr>
          <p:cNvPr id="4" name="ZoneTexte 3">
            <a:extLst>
              <a:ext uri="{FF2B5EF4-FFF2-40B4-BE49-F238E27FC236}">
                <a16:creationId xmlns:a16="http://schemas.microsoft.com/office/drawing/2014/main" id="{CE7ECB68-C5FF-4E59-9C57-B1E99949D973}"/>
              </a:ext>
            </a:extLst>
          </p:cNvPr>
          <p:cNvSpPr txBox="1"/>
          <p:nvPr/>
        </p:nvSpPr>
        <p:spPr>
          <a:xfrm>
            <a:off x="263793" y="1337721"/>
            <a:ext cx="5546664" cy="4524315"/>
          </a:xfrm>
          <a:prstGeom prst="rect">
            <a:avLst/>
          </a:prstGeom>
          <a:noFill/>
        </p:spPr>
        <p:txBody>
          <a:bodyPr wrap="square" rtlCol="0">
            <a:spAutoFit/>
          </a:bodyPr>
          <a:lstStyle/>
          <a:p>
            <a:pPr marL="171450" indent="-171450" algn="ctr" fontAlgn="ctr">
              <a:lnSpc>
                <a:spcPct val="150000"/>
              </a:lnSpc>
              <a:buClr>
                <a:srgbClr val="B73086"/>
              </a:buClr>
              <a:buFont typeface="K2D" panose="00000500000000000000" pitchFamily="2" charset="-34"/>
              <a:buChar char="→"/>
            </a:pPr>
            <a:r>
              <a:rPr lang="fr-FR" sz="2400" b="1">
                <a:latin typeface="K2D ExtraLight" panose="00000300000000000000" pitchFamily="2" charset="-34"/>
                <a:cs typeface="K2D ExtraLight" panose="00000300000000000000" pitchFamily="2" charset="-34"/>
              </a:rPr>
              <a:t> Frais de fonctionnement</a:t>
            </a:r>
          </a:p>
          <a:p>
            <a:pPr marL="171450" indent="-171450" algn="ctr" fontAlgn="ctr">
              <a:lnSpc>
                <a:spcPct val="150000"/>
              </a:lnSpc>
              <a:buClr>
                <a:srgbClr val="B73086"/>
              </a:buClr>
              <a:buFont typeface="K2D" panose="00000500000000000000" pitchFamily="2" charset="-34"/>
              <a:buChar char="→"/>
            </a:pPr>
            <a:endParaRPr lang="fr-FR" sz="2400" b="1">
              <a:latin typeface="K2D ExtraLight" panose="00000300000000000000" pitchFamily="2" charset="-34"/>
              <a:cs typeface="K2D ExtraLight" panose="00000300000000000000" pitchFamily="2" charset="-34"/>
            </a:endParaRPr>
          </a:p>
          <a:p>
            <a:pPr marL="171450" indent="-171450" algn="ctr" fontAlgn="ctr">
              <a:lnSpc>
                <a:spcPct val="150000"/>
              </a:lnSpc>
              <a:buClr>
                <a:srgbClr val="B73086"/>
              </a:buClr>
              <a:buFont typeface="K2D" panose="00000500000000000000" pitchFamily="2" charset="-34"/>
              <a:buChar char="→"/>
            </a:pPr>
            <a:r>
              <a:rPr lang="fr-FR" sz="2400" b="1">
                <a:latin typeface="K2D ExtraLight" panose="00000300000000000000" pitchFamily="2" charset="-34"/>
                <a:cs typeface="K2D ExtraLight" panose="00000300000000000000" pitchFamily="2" charset="-34"/>
              </a:rPr>
              <a:t> Actions se déroulant sur le temps scolaire (USEP)</a:t>
            </a:r>
          </a:p>
          <a:p>
            <a:pPr marL="171450" indent="-171450" algn="ctr" fontAlgn="ctr">
              <a:lnSpc>
                <a:spcPct val="150000"/>
              </a:lnSpc>
              <a:buClr>
                <a:srgbClr val="B73086"/>
              </a:buClr>
              <a:buFont typeface="K2D" panose="00000500000000000000" pitchFamily="2" charset="-34"/>
              <a:buChar char="→"/>
            </a:pPr>
            <a:endParaRPr lang="fr-FR" sz="2400" b="1">
              <a:latin typeface="K2D ExtraLight" panose="00000300000000000000" pitchFamily="2" charset="-34"/>
              <a:cs typeface="K2D ExtraLight" panose="00000300000000000000" pitchFamily="2" charset="-34"/>
            </a:endParaRPr>
          </a:p>
          <a:p>
            <a:pPr marL="171450" indent="-171450" algn="ctr" fontAlgn="ctr">
              <a:lnSpc>
                <a:spcPct val="150000"/>
              </a:lnSpc>
              <a:buClr>
                <a:srgbClr val="B73086"/>
              </a:buClr>
              <a:buFont typeface="K2D" panose="00000500000000000000" pitchFamily="2" charset="-34"/>
              <a:buChar char="→"/>
            </a:pPr>
            <a:r>
              <a:rPr lang="fr-FR" sz="2400" b="1">
                <a:latin typeface="K2D ExtraLight" panose="00000300000000000000" pitchFamily="2" charset="-34"/>
                <a:cs typeface="K2D ExtraLight" panose="00000300000000000000" pitchFamily="2" charset="-34"/>
              </a:rPr>
              <a:t> Acquisition de matériel en dehors de tout projet et d’un montant supérieur à 500€ HT / Unité</a:t>
            </a:r>
          </a:p>
        </p:txBody>
      </p:sp>
      <p:pic>
        <p:nvPicPr>
          <p:cNvPr id="9" name="Graphique 8">
            <a:extLst>
              <a:ext uri="{FF2B5EF4-FFF2-40B4-BE49-F238E27FC236}">
                <a16:creationId xmlns:a16="http://schemas.microsoft.com/office/drawing/2014/main" id="{01FF4648-315A-41EA-AF36-7B94D151B7E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656690" y="6228278"/>
            <a:ext cx="825446" cy="433568"/>
          </a:xfrm>
          <a:prstGeom prst="rect">
            <a:avLst/>
          </a:prstGeom>
        </p:spPr>
      </p:pic>
      <p:sp>
        <p:nvSpPr>
          <p:cNvPr id="11" name="ZoneTexte 10">
            <a:extLst>
              <a:ext uri="{FF2B5EF4-FFF2-40B4-BE49-F238E27FC236}">
                <a16:creationId xmlns:a16="http://schemas.microsoft.com/office/drawing/2014/main" id="{3BBB4173-87F3-4A73-AC32-4D25E7A2E784}"/>
              </a:ext>
            </a:extLst>
          </p:cNvPr>
          <p:cNvSpPr txBox="1"/>
          <p:nvPr/>
        </p:nvSpPr>
        <p:spPr>
          <a:xfrm>
            <a:off x="818856" y="259264"/>
            <a:ext cx="4436539" cy="584775"/>
          </a:xfrm>
          <a:prstGeom prst="rect">
            <a:avLst/>
          </a:prstGeom>
          <a:noFill/>
        </p:spPr>
        <p:txBody>
          <a:bodyPr wrap="square" rtlCol="0">
            <a:spAutoFit/>
          </a:bodyPr>
          <a:lstStyle/>
          <a:p>
            <a:pPr algn="ctr" fontAlgn="ctr"/>
            <a:r>
              <a:rPr lang="fr-FR" sz="3200">
                <a:solidFill>
                  <a:srgbClr val="E10B55"/>
                </a:solidFill>
                <a:latin typeface="K2D" panose="00000500000000000000" pitchFamily="2" charset="-34"/>
                <a:cs typeface="K2D" panose="00000500000000000000" pitchFamily="2" charset="-34"/>
              </a:rPr>
              <a:t>Actions non éligibles</a:t>
            </a:r>
            <a:endParaRPr lang="fr-DZ" sz="3200">
              <a:solidFill>
                <a:srgbClr val="E10B55"/>
              </a:solidFill>
              <a:latin typeface="K2D" panose="00000500000000000000" pitchFamily="2" charset="-34"/>
              <a:cs typeface="K2D" panose="00000500000000000000" pitchFamily="2" charset="-34"/>
            </a:endParaRPr>
          </a:p>
        </p:txBody>
      </p:sp>
      <p:pic>
        <p:nvPicPr>
          <p:cNvPr id="15" name="Image 14">
            <a:extLst>
              <a:ext uri="{FF2B5EF4-FFF2-40B4-BE49-F238E27FC236}">
                <a16:creationId xmlns:a16="http://schemas.microsoft.com/office/drawing/2014/main" id="{F556A6E0-46CB-40A1-A8B4-4D6491F0258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0692" y="6642796"/>
            <a:ext cx="7570925" cy="25406"/>
          </a:xfrm>
          <a:prstGeom prst="rect">
            <a:avLst/>
          </a:prstGeom>
        </p:spPr>
      </p:pic>
      <p:sp>
        <p:nvSpPr>
          <p:cNvPr id="16" name="Rectangle 15">
            <a:extLst>
              <a:ext uri="{FF2B5EF4-FFF2-40B4-BE49-F238E27FC236}">
                <a16:creationId xmlns:a16="http://schemas.microsoft.com/office/drawing/2014/main" id="{EF84E97D-A70C-4335-88E1-B773B941E082}"/>
              </a:ext>
            </a:extLst>
          </p:cNvPr>
          <p:cNvSpPr/>
          <p:nvPr/>
        </p:nvSpPr>
        <p:spPr>
          <a:xfrm>
            <a:off x="1967629" y="6304877"/>
            <a:ext cx="1693333" cy="4844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DZ"/>
          </a:p>
        </p:txBody>
      </p:sp>
      <p:pic>
        <p:nvPicPr>
          <p:cNvPr id="17" name="Graphique 16">
            <a:extLst>
              <a:ext uri="{FF2B5EF4-FFF2-40B4-BE49-F238E27FC236}">
                <a16:creationId xmlns:a16="http://schemas.microsoft.com/office/drawing/2014/main" id="{168026F6-6ED6-4A43-B206-E2E2BB4ECA8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181569" y="6319366"/>
            <a:ext cx="1257587" cy="348836"/>
          </a:xfrm>
          <a:prstGeom prst="rect">
            <a:avLst/>
          </a:prstGeom>
        </p:spPr>
      </p:pic>
      <p:pic>
        <p:nvPicPr>
          <p:cNvPr id="13" name="Image 12">
            <a:extLst>
              <a:ext uri="{FF2B5EF4-FFF2-40B4-BE49-F238E27FC236}">
                <a16:creationId xmlns:a16="http://schemas.microsoft.com/office/drawing/2014/main" id="{832B5949-55AF-4542-B7CB-8D3839FE934E}"/>
              </a:ext>
            </a:extLst>
          </p:cNvPr>
          <p:cNvPicPr>
            <a:picLocks noChangeAspect="1"/>
          </p:cNvPicPr>
          <p:nvPr/>
        </p:nvPicPr>
        <p:blipFill rotWithShape="1">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rcRect l="14930" r="10866"/>
          <a:stretch/>
        </p:blipFill>
        <p:spPr>
          <a:xfrm>
            <a:off x="6512260" y="844039"/>
            <a:ext cx="4860884" cy="4913076"/>
          </a:xfrm>
          <a:prstGeom prst="rect">
            <a:avLst/>
          </a:prstGeom>
        </p:spPr>
      </p:pic>
      <p:pic>
        <p:nvPicPr>
          <p:cNvPr id="6" name="Graphique 5" descr="Sifflet avec un remplissage uni">
            <a:extLst>
              <a:ext uri="{FF2B5EF4-FFF2-40B4-BE49-F238E27FC236}">
                <a16:creationId xmlns:a16="http://schemas.microsoft.com/office/drawing/2014/main" id="{AA11AF0E-C363-4CBF-9803-8987B5953BBE}"/>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p:blipFill>
        <p:spPr>
          <a:xfrm>
            <a:off x="316926" y="188280"/>
            <a:ext cx="661652" cy="661652"/>
          </a:xfrm>
          <a:prstGeom prst="rect">
            <a:avLst/>
          </a:prstGeom>
        </p:spPr>
      </p:pic>
    </p:spTree>
    <p:extLst>
      <p:ext uri="{BB962C8B-B14F-4D97-AF65-F5344CB8AC3E}">
        <p14:creationId xmlns:p14="http://schemas.microsoft.com/office/powerpoint/2010/main" val="34163123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que 3">
            <a:extLst>
              <a:ext uri="{FF2B5EF4-FFF2-40B4-BE49-F238E27FC236}">
                <a16:creationId xmlns:a16="http://schemas.microsoft.com/office/drawing/2014/main" id="{74AA6BA5-FF4E-44C5-B288-44C4E1040C2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32638" y="-86431"/>
            <a:ext cx="9157600" cy="6794653"/>
          </a:xfrm>
          <a:prstGeom prst="rect">
            <a:avLst/>
          </a:prstGeom>
        </p:spPr>
      </p:pic>
      <p:sp>
        <p:nvSpPr>
          <p:cNvPr id="2" name="ZoneTexte 1">
            <a:extLst>
              <a:ext uri="{FF2B5EF4-FFF2-40B4-BE49-F238E27FC236}">
                <a16:creationId xmlns:a16="http://schemas.microsoft.com/office/drawing/2014/main" id="{81733D2D-60FE-4E7F-8F96-C7569D052227}"/>
              </a:ext>
            </a:extLst>
          </p:cNvPr>
          <p:cNvSpPr txBox="1"/>
          <p:nvPr/>
        </p:nvSpPr>
        <p:spPr>
          <a:xfrm>
            <a:off x="2780215" y="2921168"/>
            <a:ext cx="6631570" cy="1015663"/>
          </a:xfrm>
          <a:prstGeom prst="rect">
            <a:avLst/>
          </a:prstGeom>
          <a:noFill/>
        </p:spPr>
        <p:txBody>
          <a:bodyPr wrap="square" rtlCol="0">
            <a:spAutoFit/>
          </a:bodyPr>
          <a:lstStyle/>
          <a:p>
            <a:pPr algn="ctr"/>
            <a:r>
              <a:rPr lang="fr-FR" sz="6000" spc="300">
                <a:solidFill>
                  <a:schemeClr val="tx1">
                    <a:lumMod val="75000"/>
                    <a:lumOff val="25000"/>
                  </a:schemeClr>
                </a:solidFill>
                <a:latin typeface="K2D Light" panose="00000400000000000000" pitchFamily="2" charset="-34"/>
                <a:ea typeface="Expo M" panose="02030504000101010101" pitchFamily="18" charset="-127"/>
                <a:cs typeface="K2D Light" panose="00000400000000000000" pitchFamily="2" charset="-34"/>
              </a:rPr>
              <a:t>4. Calendrier 2025</a:t>
            </a:r>
            <a:endParaRPr lang="fr-DZ" sz="6000" spc="300">
              <a:solidFill>
                <a:schemeClr val="tx1">
                  <a:lumMod val="75000"/>
                  <a:lumOff val="25000"/>
                </a:schemeClr>
              </a:solidFill>
              <a:latin typeface="K2D Light" panose="00000400000000000000" pitchFamily="2" charset="-34"/>
              <a:ea typeface="Expo M" panose="02030504000101010101" pitchFamily="18" charset="-127"/>
              <a:cs typeface="K2D Light" panose="00000400000000000000" pitchFamily="2" charset="-34"/>
            </a:endParaRPr>
          </a:p>
        </p:txBody>
      </p:sp>
      <p:pic>
        <p:nvPicPr>
          <p:cNvPr id="6" name="Image 5">
            <a:extLst>
              <a:ext uri="{FF2B5EF4-FFF2-40B4-BE49-F238E27FC236}">
                <a16:creationId xmlns:a16="http://schemas.microsoft.com/office/drawing/2014/main" id="{B33F8FC2-F210-47D9-8E04-EAE675B4FE0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87206" y="6034378"/>
            <a:ext cx="2433271" cy="673844"/>
          </a:xfrm>
          <a:prstGeom prst="rect">
            <a:avLst/>
          </a:prstGeom>
        </p:spPr>
      </p:pic>
    </p:spTree>
    <p:extLst>
      <p:ext uri="{BB962C8B-B14F-4D97-AF65-F5344CB8AC3E}">
        <p14:creationId xmlns:p14="http://schemas.microsoft.com/office/powerpoint/2010/main" val="2172996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Image 39">
            <a:extLst>
              <a:ext uri="{FF2B5EF4-FFF2-40B4-BE49-F238E27FC236}">
                <a16:creationId xmlns:a16="http://schemas.microsoft.com/office/drawing/2014/main" id="{DF86209B-00A2-46DC-829A-6E4FCAE658CB}"/>
              </a:ext>
            </a:extLst>
          </p:cNvPr>
          <p:cNvPicPr>
            <a:picLocks noChangeAspect="1"/>
          </p:cNvPicPr>
          <p:nvPr/>
        </p:nvPicPr>
        <p:blipFill>
          <a:blip r:embed="rId3"/>
          <a:stretch>
            <a:fillRect/>
          </a:stretch>
        </p:blipFill>
        <p:spPr>
          <a:xfrm>
            <a:off x="280979" y="1699252"/>
            <a:ext cx="10856438" cy="4736383"/>
          </a:xfrm>
          <a:prstGeom prst="rect">
            <a:avLst/>
          </a:prstGeom>
        </p:spPr>
      </p:pic>
      <p:sp>
        <p:nvSpPr>
          <p:cNvPr id="37" name="ZoneTexte 36">
            <a:extLst>
              <a:ext uri="{FF2B5EF4-FFF2-40B4-BE49-F238E27FC236}">
                <a16:creationId xmlns:a16="http://schemas.microsoft.com/office/drawing/2014/main" id="{B8401659-8D48-44EF-9E1B-1ECEB3B755D8}"/>
              </a:ext>
            </a:extLst>
          </p:cNvPr>
          <p:cNvSpPr txBox="1"/>
          <p:nvPr/>
        </p:nvSpPr>
        <p:spPr>
          <a:xfrm>
            <a:off x="212800" y="3168577"/>
            <a:ext cx="4756074" cy="2123658"/>
          </a:xfrm>
          <a:prstGeom prst="rect">
            <a:avLst/>
          </a:prstGeom>
          <a:noFill/>
        </p:spPr>
        <p:txBody>
          <a:bodyPr wrap="square">
            <a:spAutoFit/>
          </a:bodyPr>
          <a:lstStyle/>
          <a:p>
            <a:pPr algn="ctr"/>
            <a:r>
              <a:rPr lang="fr-FR" sz="4400" spc="300">
                <a:solidFill>
                  <a:srgbClr val="E53D4C"/>
                </a:solidFill>
                <a:latin typeface="K2D "/>
                <a:cs typeface="K2D ExtraBold" panose="00000900000000000000" pitchFamily="2" charset="-34"/>
              </a:rPr>
              <a:t>Calendrier </a:t>
            </a:r>
          </a:p>
          <a:p>
            <a:pPr algn="ctr"/>
            <a:r>
              <a:rPr lang="fr-FR" sz="4400" spc="300">
                <a:solidFill>
                  <a:srgbClr val="E53D4C"/>
                </a:solidFill>
                <a:latin typeface="K2D "/>
                <a:cs typeface="K2D ExtraBold" panose="00000900000000000000" pitchFamily="2" charset="-34"/>
              </a:rPr>
              <a:t>UFOLEP </a:t>
            </a:r>
          </a:p>
          <a:p>
            <a:pPr algn="ctr"/>
            <a:r>
              <a:rPr lang="fr-FR" sz="4400" spc="300">
                <a:solidFill>
                  <a:srgbClr val="E53D4C"/>
                </a:solidFill>
                <a:latin typeface="K2D "/>
                <a:cs typeface="K2D ExtraBold" panose="00000900000000000000" pitchFamily="2" charset="-34"/>
              </a:rPr>
              <a:t>ILE DE FRANCE</a:t>
            </a:r>
          </a:p>
        </p:txBody>
      </p:sp>
      <p:sp>
        <p:nvSpPr>
          <p:cNvPr id="52" name="Ellipse 51">
            <a:extLst>
              <a:ext uri="{FF2B5EF4-FFF2-40B4-BE49-F238E27FC236}">
                <a16:creationId xmlns:a16="http://schemas.microsoft.com/office/drawing/2014/main" id="{0CBA8082-3322-46E7-8E25-A0F5E735AD74}"/>
              </a:ext>
            </a:extLst>
          </p:cNvPr>
          <p:cNvSpPr/>
          <p:nvPr/>
        </p:nvSpPr>
        <p:spPr>
          <a:xfrm flipH="1">
            <a:off x="3838543" y="1723548"/>
            <a:ext cx="156209" cy="16604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aseline="-25000"/>
              <a:t> </a:t>
            </a:r>
            <a:endParaRPr lang="fr-DZ" baseline="-25000"/>
          </a:p>
        </p:txBody>
      </p:sp>
      <p:sp>
        <p:nvSpPr>
          <p:cNvPr id="53" name="ZoneTexte 52">
            <a:extLst>
              <a:ext uri="{FF2B5EF4-FFF2-40B4-BE49-F238E27FC236}">
                <a16:creationId xmlns:a16="http://schemas.microsoft.com/office/drawing/2014/main" id="{0BFAE4B7-A724-4B28-9C36-AE6263B7D230}"/>
              </a:ext>
            </a:extLst>
          </p:cNvPr>
          <p:cNvSpPr txBox="1"/>
          <p:nvPr/>
        </p:nvSpPr>
        <p:spPr>
          <a:xfrm>
            <a:off x="2953223" y="2003291"/>
            <a:ext cx="2015651" cy="584775"/>
          </a:xfrm>
          <a:prstGeom prst="rect">
            <a:avLst/>
          </a:prstGeom>
          <a:noFill/>
        </p:spPr>
        <p:txBody>
          <a:bodyPr wrap="square" rtlCol="0">
            <a:spAutoFit/>
          </a:bodyPr>
          <a:lstStyle/>
          <a:p>
            <a:pPr algn="ctr"/>
            <a:r>
              <a:rPr lang="fr-FR" sz="1600" b="1">
                <a:latin typeface="K2D ExtraLight" panose="00000300000000000000" pitchFamily="2" charset="-34"/>
                <a:cs typeface="K2D ExtraLight" panose="00000300000000000000" pitchFamily="2" charset="-34"/>
              </a:rPr>
              <a:t>Lancement dates dépôt</a:t>
            </a:r>
            <a:endParaRPr lang="fr-DZ" sz="1600" b="1">
              <a:latin typeface="K2D ExtraLight" panose="00000300000000000000" pitchFamily="2" charset="-34"/>
              <a:cs typeface="K2D ExtraLight" panose="00000300000000000000" pitchFamily="2" charset="-34"/>
            </a:endParaRPr>
          </a:p>
        </p:txBody>
      </p:sp>
      <p:pic>
        <p:nvPicPr>
          <p:cNvPr id="54" name="Graphique 53">
            <a:extLst>
              <a:ext uri="{FF2B5EF4-FFF2-40B4-BE49-F238E27FC236}">
                <a16:creationId xmlns:a16="http://schemas.microsoft.com/office/drawing/2014/main" id="{FF08D17D-F405-4907-BCC2-C2A449A43F4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700567" y="1193503"/>
            <a:ext cx="432159" cy="430988"/>
          </a:xfrm>
          <a:prstGeom prst="rect">
            <a:avLst/>
          </a:prstGeom>
        </p:spPr>
      </p:pic>
      <p:sp>
        <p:nvSpPr>
          <p:cNvPr id="58" name="ZoneTexte 57">
            <a:extLst>
              <a:ext uri="{FF2B5EF4-FFF2-40B4-BE49-F238E27FC236}">
                <a16:creationId xmlns:a16="http://schemas.microsoft.com/office/drawing/2014/main" id="{9DD636B7-AA54-42F7-8718-5F3A282E83E1}"/>
              </a:ext>
            </a:extLst>
          </p:cNvPr>
          <p:cNvSpPr txBox="1"/>
          <p:nvPr/>
        </p:nvSpPr>
        <p:spPr>
          <a:xfrm>
            <a:off x="5329982" y="2008527"/>
            <a:ext cx="2682680" cy="830997"/>
          </a:xfrm>
          <a:prstGeom prst="rect">
            <a:avLst/>
          </a:prstGeom>
          <a:noFill/>
        </p:spPr>
        <p:txBody>
          <a:bodyPr wrap="square">
            <a:spAutoFit/>
          </a:bodyPr>
          <a:lstStyle/>
          <a:p>
            <a:pPr algn="ctr"/>
            <a:r>
              <a:rPr lang="fr-FR" sz="1600" b="1">
                <a:latin typeface="K2D ExtraLight" panose="00000300000000000000" pitchFamily="2" charset="-34"/>
                <a:cs typeface="K2D ExtraLight" panose="00000300000000000000" pitchFamily="2" charset="-34"/>
              </a:rPr>
              <a:t>Date limite de dépôt des dossiers sur</a:t>
            </a:r>
            <a:br>
              <a:rPr lang="fr-FR" sz="1600" b="1">
                <a:latin typeface="K2D ExtraLight" panose="00000300000000000000" pitchFamily="2" charset="-34"/>
                <a:cs typeface="K2D ExtraLight" panose="00000300000000000000" pitchFamily="2" charset="-34"/>
              </a:rPr>
            </a:br>
            <a:r>
              <a:rPr lang="fr-FR" sz="1600" b="1">
                <a:latin typeface="K2D ExtraLight" panose="00000300000000000000" pitchFamily="2" charset="-34"/>
                <a:cs typeface="K2D ExtraLight" panose="00000300000000000000" pitchFamily="2" charset="-34"/>
              </a:rPr>
              <a:t>Le compte association</a:t>
            </a:r>
            <a:endParaRPr lang="fr-DZ" sz="1600" b="1">
              <a:latin typeface="K2D ExtraLight" panose="00000300000000000000" pitchFamily="2" charset="-34"/>
              <a:cs typeface="K2D ExtraLight" panose="00000300000000000000" pitchFamily="2" charset="-34"/>
            </a:endParaRPr>
          </a:p>
        </p:txBody>
      </p:sp>
      <p:pic>
        <p:nvPicPr>
          <p:cNvPr id="59" name="Graphique 58">
            <a:extLst>
              <a:ext uri="{FF2B5EF4-FFF2-40B4-BE49-F238E27FC236}">
                <a16:creationId xmlns:a16="http://schemas.microsoft.com/office/drawing/2014/main" id="{073BD745-A674-4ADF-B113-636CAB27FDC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462234" y="1210237"/>
            <a:ext cx="407152" cy="423819"/>
          </a:xfrm>
          <a:prstGeom prst="rect">
            <a:avLst/>
          </a:prstGeom>
        </p:spPr>
      </p:pic>
      <p:sp>
        <p:nvSpPr>
          <p:cNvPr id="60" name="Ellipse 59">
            <a:extLst>
              <a:ext uri="{FF2B5EF4-FFF2-40B4-BE49-F238E27FC236}">
                <a16:creationId xmlns:a16="http://schemas.microsoft.com/office/drawing/2014/main" id="{0B935B2B-4F0A-4C2B-9465-D5D5A4B0DB16}"/>
              </a:ext>
            </a:extLst>
          </p:cNvPr>
          <p:cNvSpPr/>
          <p:nvPr/>
        </p:nvSpPr>
        <p:spPr>
          <a:xfrm flipH="1">
            <a:off x="6587707" y="1699252"/>
            <a:ext cx="156209" cy="16604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aseline="-25000"/>
              <a:t> </a:t>
            </a:r>
            <a:endParaRPr lang="fr-DZ" baseline="-25000"/>
          </a:p>
        </p:txBody>
      </p:sp>
      <p:sp>
        <p:nvSpPr>
          <p:cNvPr id="64" name="ZoneTexte 63">
            <a:extLst>
              <a:ext uri="{FF2B5EF4-FFF2-40B4-BE49-F238E27FC236}">
                <a16:creationId xmlns:a16="http://schemas.microsoft.com/office/drawing/2014/main" id="{6B1E85E8-EB82-4633-9F0D-402A96871091}"/>
              </a:ext>
            </a:extLst>
          </p:cNvPr>
          <p:cNvSpPr txBox="1"/>
          <p:nvPr/>
        </p:nvSpPr>
        <p:spPr>
          <a:xfrm>
            <a:off x="8579496" y="3017863"/>
            <a:ext cx="2190091" cy="584775"/>
          </a:xfrm>
          <a:prstGeom prst="rect">
            <a:avLst/>
          </a:prstGeom>
          <a:noFill/>
        </p:spPr>
        <p:txBody>
          <a:bodyPr wrap="square">
            <a:spAutoFit/>
          </a:bodyPr>
          <a:lstStyle/>
          <a:p>
            <a:pPr algn="ctr"/>
            <a:r>
              <a:rPr lang="fr-FR" sz="1600" b="1">
                <a:latin typeface="K2D ExtraLight" panose="00000300000000000000" pitchFamily="2" charset="-34"/>
                <a:cs typeface="K2D ExtraLight" panose="00000300000000000000" pitchFamily="2" charset="-34"/>
              </a:rPr>
              <a:t>Commission UFOLEP nationale ANS </a:t>
            </a:r>
            <a:endParaRPr lang="fr-DZ" sz="1600" b="1">
              <a:latin typeface="K2D ExtraLight" panose="00000300000000000000" pitchFamily="2" charset="-34"/>
              <a:cs typeface="K2D ExtraLight" panose="00000300000000000000" pitchFamily="2" charset="-34"/>
            </a:endParaRPr>
          </a:p>
        </p:txBody>
      </p:sp>
      <p:pic>
        <p:nvPicPr>
          <p:cNvPr id="65" name="Graphique 64">
            <a:extLst>
              <a:ext uri="{FF2B5EF4-FFF2-40B4-BE49-F238E27FC236}">
                <a16:creationId xmlns:a16="http://schemas.microsoft.com/office/drawing/2014/main" id="{9F8E4ED3-2450-4769-8680-D253C2D5274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137417" y="2626491"/>
            <a:ext cx="479781" cy="479781"/>
          </a:xfrm>
          <a:prstGeom prst="rect">
            <a:avLst/>
          </a:prstGeom>
        </p:spPr>
      </p:pic>
      <p:sp>
        <p:nvSpPr>
          <p:cNvPr id="66" name="Ellipse 65">
            <a:extLst>
              <a:ext uri="{FF2B5EF4-FFF2-40B4-BE49-F238E27FC236}">
                <a16:creationId xmlns:a16="http://schemas.microsoft.com/office/drawing/2014/main" id="{7A2F3971-8459-4659-8AA9-20BE30F50812}"/>
              </a:ext>
            </a:extLst>
          </p:cNvPr>
          <p:cNvSpPr/>
          <p:nvPr/>
        </p:nvSpPr>
        <p:spPr>
          <a:xfrm flipH="1">
            <a:off x="10691482" y="2850223"/>
            <a:ext cx="156209" cy="16604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aseline="-25000"/>
              <a:t> </a:t>
            </a:r>
            <a:endParaRPr lang="fr-DZ" baseline="-25000"/>
          </a:p>
        </p:txBody>
      </p:sp>
      <p:sp>
        <p:nvSpPr>
          <p:cNvPr id="70" name="ZoneTexte 69">
            <a:extLst>
              <a:ext uri="{FF2B5EF4-FFF2-40B4-BE49-F238E27FC236}">
                <a16:creationId xmlns:a16="http://schemas.microsoft.com/office/drawing/2014/main" id="{5A5BBE59-47EE-4809-9523-ACEB0AE85A4D}"/>
              </a:ext>
            </a:extLst>
          </p:cNvPr>
          <p:cNvSpPr txBox="1"/>
          <p:nvPr/>
        </p:nvSpPr>
        <p:spPr>
          <a:xfrm>
            <a:off x="8414463" y="4802287"/>
            <a:ext cx="2190091" cy="584775"/>
          </a:xfrm>
          <a:prstGeom prst="rect">
            <a:avLst/>
          </a:prstGeom>
          <a:noFill/>
        </p:spPr>
        <p:txBody>
          <a:bodyPr wrap="square">
            <a:spAutoFit/>
          </a:bodyPr>
          <a:lstStyle/>
          <a:p>
            <a:pPr algn="ctr"/>
            <a:r>
              <a:rPr lang="fr-FR" sz="1600" b="1">
                <a:latin typeface="K2D ExtraLight" panose="00000300000000000000" pitchFamily="2" charset="-34"/>
                <a:cs typeface="K2D ExtraLight" panose="00000300000000000000" pitchFamily="2" charset="-34"/>
              </a:rPr>
              <a:t>Mise en paiement des subventions </a:t>
            </a:r>
            <a:endParaRPr lang="fr-DZ" sz="1600" b="1">
              <a:latin typeface="K2D ExtraLight" panose="00000300000000000000" pitchFamily="2" charset="-34"/>
              <a:cs typeface="K2D ExtraLight" panose="00000300000000000000" pitchFamily="2" charset="-34"/>
            </a:endParaRPr>
          </a:p>
        </p:txBody>
      </p:sp>
      <p:pic>
        <p:nvPicPr>
          <p:cNvPr id="71" name="Graphique 70">
            <a:extLst>
              <a:ext uri="{FF2B5EF4-FFF2-40B4-BE49-F238E27FC236}">
                <a16:creationId xmlns:a16="http://schemas.microsoft.com/office/drawing/2014/main" id="{C226159E-7543-49AA-BFE6-1293900E7727}"/>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1057220" y="5235426"/>
            <a:ext cx="431069" cy="421936"/>
          </a:xfrm>
          <a:prstGeom prst="rect">
            <a:avLst/>
          </a:prstGeom>
        </p:spPr>
      </p:pic>
      <p:sp>
        <p:nvSpPr>
          <p:cNvPr id="72" name="ZoneTexte 71">
            <a:extLst>
              <a:ext uri="{FF2B5EF4-FFF2-40B4-BE49-F238E27FC236}">
                <a16:creationId xmlns:a16="http://schemas.microsoft.com/office/drawing/2014/main" id="{DD4DE241-88AA-4BA4-B134-7F5C4606BC39}"/>
              </a:ext>
            </a:extLst>
          </p:cNvPr>
          <p:cNvSpPr txBox="1"/>
          <p:nvPr/>
        </p:nvSpPr>
        <p:spPr>
          <a:xfrm>
            <a:off x="3069979" y="740795"/>
            <a:ext cx="1693333" cy="461665"/>
          </a:xfrm>
          <a:prstGeom prst="rect">
            <a:avLst/>
          </a:prstGeom>
          <a:noFill/>
        </p:spPr>
        <p:txBody>
          <a:bodyPr wrap="square" rtlCol="0">
            <a:spAutoFit/>
          </a:bodyPr>
          <a:lstStyle/>
          <a:p>
            <a:pPr algn="ctr"/>
            <a:r>
              <a:rPr lang="fr-FR" sz="2400">
                <a:solidFill>
                  <a:srgbClr val="C72C56"/>
                </a:solidFill>
                <a:latin typeface="K2D ExtraLight" panose="00000300000000000000" pitchFamily="2" charset="-34"/>
                <a:cs typeface="K2D ExtraLight" panose="00000300000000000000" pitchFamily="2" charset="-34"/>
              </a:rPr>
              <a:t>02/03/25</a:t>
            </a:r>
            <a:endParaRPr lang="fr-DZ" sz="2400">
              <a:solidFill>
                <a:srgbClr val="C72C56"/>
              </a:solidFill>
              <a:latin typeface="K2D ExtraLight" panose="00000300000000000000" pitchFamily="2" charset="-34"/>
              <a:cs typeface="K2D ExtraLight" panose="00000300000000000000" pitchFamily="2" charset="-34"/>
            </a:endParaRPr>
          </a:p>
        </p:txBody>
      </p:sp>
      <p:sp>
        <p:nvSpPr>
          <p:cNvPr id="73" name="ZoneTexte 72">
            <a:extLst>
              <a:ext uri="{FF2B5EF4-FFF2-40B4-BE49-F238E27FC236}">
                <a16:creationId xmlns:a16="http://schemas.microsoft.com/office/drawing/2014/main" id="{785E077C-B4A6-4465-BBED-79EA31968F41}"/>
              </a:ext>
            </a:extLst>
          </p:cNvPr>
          <p:cNvSpPr txBox="1"/>
          <p:nvPr/>
        </p:nvSpPr>
        <p:spPr>
          <a:xfrm>
            <a:off x="5819144" y="714863"/>
            <a:ext cx="1693333" cy="461665"/>
          </a:xfrm>
          <a:prstGeom prst="rect">
            <a:avLst/>
          </a:prstGeom>
          <a:noFill/>
        </p:spPr>
        <p:txBody>
          <a:bodyPr wrap="square" rtlCol="0">
            <a:spAutoFit/>
          </a:bodyPr>
          <a:lstStyle/>
          <a:p>
            <a:pPr algn="ctr"/>
            <a:r>
              <a:rPr lang="fr-FR" sz="2400">
                <a:solidFill>
                  <a:srgbClr val="C72C56"/>
                </a:solidFill>
                <a:latin typeface="K2D ExtraLight" panose="00000300000000000000" pitchFamily="2" charset="-34"/>
                <a:cs typeface="K2D ExtraLight" panose="00000300000000000000" pitchFamily="2" charset="-34"/>
              </a:rPr>
              <a:t>12/05/25</a:t>
            </a:r>
            <a:endParaRPr lang="fr-DZ" sz="2400">
              <a:solidFill>
                <a:srgbClr val="C72C56"/>
              </a:solidFill>
              <a:latin typeface="K2D ExtraLight" panose="00000300000000000000" pitchFamily="2" charset="-34"/>
              <a:cs typeface="K2D ExtraLight" panose="00000300000000000000" pitchFamily="2" charset="-34"/>
            </a:endParaRPr>
          </a:p>
        </p:txBody>
      </p:sp>
      <p:sp>
        <p:nvSpPr>
          <p:cNvPr id="75" name="ZoneTexte 74">
            <a:extLst>
              <a:ext uri="{FF2B5EF4-FFF2-40B4-BE49-F238E27FC236}">
                <a16:creationId xmlns:a16="http://schemas.microsoft.com/office/drawing/2014/main" id="{26786AF2-218F-4AB7-8DD1-97E4365EDB63}"/>
              </a:ext>
            </a:extLst>
          </p:cNvPr>
          <p:cNvSpPr txBox="1"/>
          <p:nvPr/>
        </p:nvSpPr>
        <p:spPr>
          <a:xfrm>
            <a:off x="10506934" y="2127634"/>
            <a:ext cx="1848849" cy="461665"/>
          </a:xfrm>
          <a:prstGeom prst="rect">
            <a:avLst/>
          </a:prstGeom>
          <a:noFill/>
        </p:spPr>
        <p:txBody>
          <a:bodyPr wrap="square" rtlCol="0">
            <a:spAutoFit/>
          </a:bodyPr>
          <a:lstStyle/>
          <a:p>
            <a:pPr algn="ctr"/>
            <a:r>
              <a:rPr lang="fr-FR" sz="2400">
                <a:solidFill>
                  <a:srgbClr val="C72C56"/>
                </a:solidFill>
                <a:latin typeface="K2D ExtraLight" panose="00000300000000000000" pitchFamily="2" charset="-34"/>
                <a:cs typeface="K2D ExtraLight" panose="00000300000000000000" pitchFamily="2" charset="-34"/>
              </a:rPr>
              <a:t>04/07/25</a:t>
            </a:r>
            <a:endParaRPr lang="fr-DZ" sz="2400">
              <a:solidFill>
                <a:srgbClr val="C72C56"/>
              </a:solidFill>
              <a:latin typeface="K2D ExtraLight" panose="00000300000000000000" pitchFamily="2" charset="-34"/>
              <a:cs typeface="K2D ExtraLight" panose="00000300000000000000" pitchFamily="2" charset="-34"/>
            </a:endParaRPr>
          </a:p>
        </p:txBody>
      </p:sp>
      <p:sp>
        <p:nvSpPr>
          <p:cNvPr id="77" name="ZoneTexte 76">
            <a:extLst>
              <a:ext uri="{FF2B5EF4-FFF2-40B4-BE49-F238E27FC236}">
                <a16:creationId xmlns:a16="http://schemas.microsoft.com/office/drawing/2014/main" id="{67806852-5951-4EDA-974A-A087E11E59DB}"/>
              </a:ext>
            </a:extLst>
          </p:cNvPr>
          <p:cNvSpPr txBox="1"/>
          <p:nvPr/>
        </p:nvSpPr>
        <p:spPr>
          <a:xfrm>
            <a:off x="10847691" y="5723945"/>
            <a:ext cx="850128" cy="461665"/>
          </a:xfrm>
          <a:prstGeom prst="rect">
            <a:avLst/>
          </a:prstGeom>
          <a:noFill/>
        </p:spPr>
        <p:txBody>
          <a:bodyPr wrap="square" rtlCol="0">
            <a:spAutoFit/>
          </a:bodyPr>
          <a:lstStyle/>
          <a:p>
            <a:pPr algn="ctr"/>
            <a:r>
              <a:rPr lang="fr-FR" sz="2400">
                <a:solidFill>
                  <a:srgbClr val="C72C56"/>
                </a:solidFill>
                <a:latin typeface="K2D ExtraLight" panose="00000300000000000000" pitchFamily="2" charset="-34"/>
                <a:cs typeface="K2D ExtraLight" panose="00000300000000000000" pitchFamily="2" charset="-34"/>
              </a:rPr>
              <a:t>Eté </a:t>
            </a:r>
            <a:endParaRPr lang="fr-DZ" sz="2400">
              <a:solidFill>
                <a:srgbClr val="C72C56"/>
              </a:solidFill>
              <a:latin typeface="K2D ExtraLight" panose="00000300000000000000" pitchFamily="2" charset="-34"/>
              <a:cs typeface="K2D ExtraLight" panose="00000300000000000000" pitchFamily="2" charset="-34"/>
            </a:endParaRPr>
          </a:p>
        </p:txBody>
      </p:sp>
      <p:sp>
        <p:nvSpPr>
          <p:cNvPr id="78" name="Ellipse 77">
            <a:extLst>
              <a:ext uri="{FF2B5EF4-FFF2-40B4-BE49-F238E27FC236}">
                <a16:creationId xmlns:a16="http://schemas.microsoft.com/office/drawing/2014/main" id="{60C6093D-7944-4F48-B43D-D4530B271719}"/>
              </a:ext>
            </a:extLst>
          </p:cNvPr>
          <p:cNvSpPr/>
          <p:nvPr/>
        </p:nvSpPr>
        <p:spPr>
          <a:xfrm flipH="1">
            <a:off x="10377589" y="5477895"/>
            <a:ext cx="156209" cy="16604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aseline="-25000"/>
              <a:t> </a:t>
            </a:r>
            <a:endParaRPr lang="fr-DZ" baseline="-25000"/>
          </a:p>
        </p:txBody>
      </p:sp>
      <p:sp>
        <p:nvSpPr>
          <p:cNvPr id="33" name="ZoneTexte 32">
            <a:extLst>
              <a:ext uri="{FF2B5EF4-FFF2-40B4-BE49-F238E27FC236}">
                <a16:creationId xmlns:a16="http://schemas.microsoft.com/office/drawing/2014/main" id="{72B7DBE9-D3CE-460F-A07C-A670B48B3EDD}"/>
              </a:ext>
            </a:extLst>
          </p:cNvPr>
          <p:cNvSpPr txBox="1"/>
          <p:nvPr/>
        </p:nvSpPr>
        <p:spPr>
          <a:xfrm>
            <a:off x="6358506" y="5537858"/>
            <a:ext cx="2682680" cy="584775"/>
          </a:xfrm>
          <a:prstGeom prst="rect">
            <a:avLst/>
          </a:prstGeom>
          <a:noFill/>
        </p:spPr>
        <p:txBody>
          <a:bodyPr wrap="square">
            <a:spAutoFit/>
          </a:bodyPr>
          <a:lstStyle/>
          <a:p>
            <a:pPr algn="ctr"/>
            <a:r>
              <a:rPr lang="fr-FR" sz="1600" b="1">
                <a:latin typeface="K2D ExtraLight" panose="00000300000000000000" pitchFamily="2" charset="-34"/>
                <a:cs typeface="K2D ExtraLight" panose="00000300000000000000" pitchFamily="2" charset="-34"/>
              </a:rPr>
              <a:t>Notification d’attribution ou refus des subventions </a:t>
            </a:r>
            <a:endParaRPr lang="fr-DZ" sz="1600" b="1">
              <a:latin typeface="K2D ExtraLight" panose="00000300000000000000" pitchFamily="2" charset="-34"/>
              <a:cs typeface="K2D ExtraLight" panose="00000300000000000000" pitchFamily="2" charset="-34"/>
            </a:endParaRPr>
          </a:p>
        </p:txBody>
      </p:sp>
      <p:pic>
        <p:nvPicPr>
          <p:cNvPr id="34" name="Graphique 33">
            <a:extLst>
              <a:ext uri="{FF2B5EF4-FFF2-40B4-BE49-F238E27FC236}">
                <a16:creationId xmlns:a16="http://schemas.microsoft.com/office/drawing/2014/main" id="{51CCD948-65EA-43FC-88D9-560120D48F4B}"/>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479535" y="6390630"/>
            <a:ext cx="605309" cy="343353"/>
          </a:xfrm>
          <a:prstGeom prst="rect">
            <a:avLst/>
          </a:prstGeom>
        </p:spPr>
      </p:pic>
      <p:sp>
        <p:nvSpPr>
          <p:cNvPr id="35" name="Ellipse 34">
            <a:extLst>
              <a:ext uri="{FF2B5EF4-FFF2-40B4-BE49-F238E27FC236}">
                <a16:creationId xmlns:a16="http://schemas.microsoft.com/office/drawing/2014/main" id="{2C5B1672-374D-4887-AD27-361FA7EC6B9C}"/>
              </a:ext>
            </a:extLst>
          </p:cNvPr>
          <p:cNvSpPr/>
          <p:nvPr/>
        </p:nvSpPr>
        <p:spPr>
          <a:xfrm flipH="1">
            <a:off x="7209447" y="6292920"/>
            <a:ext cx="156209" cy="16604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aseline="-25000"/>
              <a:t> </a:t>
            </a:r>
            <a:endParaRPr lang="fr-DZ" baseline="-25000"/>
          </a:p>
        </p:txBody>
      </p:sp>
      <p:sp>
        <p:nvSpPr>
          <p:cNvPr id="36" name="ZoneTexte 35">
            <a:extLst>
              <a:ext uri="{FF2B5EF4-FFF2-40B4-BE49-F238E27FC236}">
                <a16:creationId xmlns:a16="http://schemas.microsoft.com/office/drawing/2014/main" id="{2C6D168B-5E99-495D-9BB0-057F733157F6}"/>
              </a:ext>
            </a:extLst>
          </p:cNvPr>
          <p:cNvSpPr txBox="1"/>
          <p:nvPr/>
        </p:nvSpPr>
        <p:spPr>
          <a:xfrm>
            <a:off x="6049354" y="6391640"/>
            <a:ext cx="1502740" cy="461665"/>
          </a:xfrm>
          <a:prstGeom prst="rect">
            <a:avLst/>
          </a:prstGeom>
          <a:noFill/>
        </p:spPr>
        <p:txBody>
          <a:bodyPr wrap="square" rtlCol="0">
            <a:spAutoFit/>
          </a:bodyPr>
          <a:lstStyle/>
          <a:p>
            <a:pPr algn="ctr"/>
            <a:r>
              <a:rPr lang="fr-FR" sz="2400">
                <a:solidFill>
                  <a:srgbClr val="C72C56"/>
                </a:solidFill>
                <a:latin typeface="K2D ExtraLight" panose="00000300000000000000" pitchFamily="2" charset="-34"/>
                <a:cs typeface="K2D ExtraLight" panose="00000300000000000000" pitchFamily="2" charset="-34"/>
              </a:rPr>
              <a:t>Automne</a:t>
            </a:r>
            <a:endParaRPr lang="fr-DZ" sz="2400">
              <a:solidFill>
                <a:srgbClr val="C72C56"/>
              </a:solidFill>
              <a:latin typeface="K2D ExtraLight" panose="00000300000000000000" pitchFamily="2" charset="-34"/>
              <a:cs typeface="K2D ExtraLight" panose="00000300000000000000" pitchFamily="2" charset="-34"/>
            </a:endParaRPr>
          </a:p>
        </p:txBody>
      </p:sp>
      <p:pic>
        <p:nvPicPr>
          <p:cNvPr id="42" name="Image 41">
            <a:extLst>
              <a:ext uri="{FF2B5EF4-FFF2-40B4-BE49-F238E27FC236}">
                <a16:creationId xmlns:a16="http://schemas.microsoft.com/office/drawing/2014/main" id="{E3C867E2-78BB-40E5-BD5A-3ECE8DD8DF3D}"/>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2" y="660827"/>
            <a:ext cx="9252000" cy="31056"/>
          </a:xfrm>
          <a:prstGeom prst="rect">
            <a:avLst/>
          </a:prstGeom>
        </p:spPr>
      </p:pic>
      <p:pic>
        <p:nvPicPr>
          <p:cNvPr id="43" name="Image 42">
            <a:extLst>
              <a:ext uri="{FF2B5EF4-FFF2-40B4-BE49-F238E27FC236}">
                <a16:creationId xmlns:a16="http://schemas.microsoft.com/office/drawing/2014/main" id="{99F6B945-5F8F-4521-AF74-5F1506F56541}"/>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168092" y="660830"/>
            <a:ext cx="9072000" cy="30451"/>
          </a:xfrm>
          <a:prstGeom prst="rect">
            <a:avLst/>
          </a:prstGeom>
        </p:spPr>
      </p:pic>
      <p:sp>
        <p:nvSpPr>
          <p:cNvPr id="48" name="Rectangle 47">
            <a:extLst>
              <a:ext uri="{FF2B5EF4-FFF2-40B4-BE49-F238E27FC236}">
                <a16:creationId xmlns:a16="http://schemas.microsoft.com/office/drawing/2014/main" id="{D5BF8734-3F6E-4B0A-9893-353842511526}"/>
              </a:ext>
            </a:extLst>
          </p:cNvPr>
          <p:cNvSpPr/>
          <p:nvPr/>
        </p:nvSpPr>
        <p:spPr>
          <a:xfrm>
            <a:off x="5481913" y="316906"/>
            <a:ext cx="1693333" cy="4844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DZ"/>
          </a:p>
        </p:txBody>
      </p:sp>
      <p:pic>
        <p:nvPicPr>
          <p:cNvPr id="49" name="Graphique 48">
            <a:extLst>
              <a:ext uri="{FF2B5EF4-FFF2-40B4-BE49-F238E27FC236}">
                <a16:creationId xmlns:a16="http://schemas.microsoft.com/office/drawing/2014/main" id="{73BF965C-350A-4739-AD0F-C529C55EE578}"/>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5615357" y="296764"/>
            <a:ext cx="1426446" cy="395675"/>
          </a:xfrm>
          <a:prstGeom prst="rect">
            <a:avLst/>
          </a:prstGeom>
        </p:spPr>
      </p:pic>
    </p:spTree>
    <p:extLst>
      <p:ext uri="{BB962C8B-B14F-4D97-AF65-F5344CB8AC3E}">
        <p14:creationId xmlns:p14="http://schemas.microsoft.com/office/powerpoint/2010/main" val="2835041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7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7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5"/>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p:bldP spid="58" grpId="0"/>
      <p:bldP spid="60" grpId="0" animBg="1"/>
      <p:bldP spid="64" grpId="0"/>
      <p:bldP spid="66" grpId="0" animBg="1"/>
      <p:bldP spid="70" grpId="0"/>
      <p:bldP spid="72" grpId="0"/>
      <p:bldP spid="73" grpId="0"/>
      <p:bldP spid="75" grpId="0"/>
      <p:bldP spid="77" grpId="0"/>
      <p:bldP spid="78" grpId="0" animBg="1"/>
      <p:bldP spid="33" grpId="0"/>
      <p:bldP spid="35" grpId="0" animBg="1"/>
      <p:bldP spid="3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que 3">
            <a:extLst>
              <a:ext uri="{FF2B5EF4-FFF2-40B4-BE49-F238E27FC236}">
                <a16:creationId xmlns:a16="http://schemas.microsoft.com/office/drawing/2014/main" id="{74AA6BA5-FF4E-44C5-B288-44C4E1040C2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25994" y="234231"/>
            <a:ext cx="8140012" cy="6039634"/>
          </a:xfrm>
          <a:prstGeom prst="rect">
            <a:avLst/>
          </a:prstGeom>
        </p:spPr>
      </p:pic>
      <p:sp>
        <p:nvSpPr>
          <p:cNvPr id="2" name="ZoneTexte 1">
            <a:extLst>
              <a:ext uri="{FF2B5EF4-FFF2-40B4-BE49-F238E27FC236}">
                <a16:creationId xmlns:a16="http://schemas.microsoft.com/office/drawing/2014/main" id="{81733D2D-60FE-4E7F-8F96-C7569D052227}"/>
              </a:ext>
            </a:extLst>
          </p:cNvPr>
          <p:cNvSpPr txBox="1"/>
          <p:nvPr/>
        </p:nvSpPr>
        <p:spPr>
          <a:xfrm>
            <a:off x="2802096" y="2635418"/>
            <a:ext cx="6587807" cy="1015663"/>
          </a:xfrm>
          <a:prstGeom prst="rect">
            <a:avLst/>
          </a:prstGeom>
          <a:noFill/>
        </p:spPr>
        <p:txBody>
          <a:bodyPr wrap="square" rtlCol="0">
            <a:spAutoFit/>
          </a:bodyPr>
          <a:lstStyle/>
          <a:p>
            <a:pPr algn="ctr"/>
            <a:r>
              <a:rPr lang="fr-FR" sz="6000" spc="300">
                <a:solidFill>
                  <a:schemeClr val="tx1">
                    <a:lumMod val="75000"/>
                    <a:lumOff val="25000"/>
                  </a:schemeClr>
                </a:solidFill>
                <a:latin typeface="K2D Light" panose="00000400000000000000" pitchFamily="2" charset="-34"/>
                <a:ea typeface="Expo M" panose="02030504000101010101" pitchFamily="18" charset="-127"/>
                <a:cs typeface="K2D Light" panose="00000400000000000000" pitchFamily="2" charset="-34"/>
              </a:rPr>
              <a:t>5. Contacts</a:t>
            </a:r>
            <a:endParaRPr lang="fr-DZ" sz="6000" spc="300">
              <a:solidFill>
                <a:schemeClr val="tx1">
                  <a:lumMod val="75000"/>
                  <a:lumOff val="25000"/>
                </a:schemeClr>
              </a:solidFill>
              <a:latin typeface="K2D Light" panose="00000400000000000000" pitchFamily="2" charset="-34"/>
              <a:ea typeface="Expo M" panose="02030504000101010101" pitchFamily="18" charset="-127"/>
              <a:cs typeface="K2D Light" panose="00000400000000000000" pitchFamily="2" charset="-34"/>
            </a:endParaRPr>
          </a:p>
        </p:txBody>
      </p:sp>
      <p:pic>
        <p:nvPicPr>
          <p:cNvPr id="6" name="Image 5">
            <a:extLst>
              <a:ext uri="{FF2B5EF4-FFF2-40B4-BE49-F238E27FC236}">
                <a16:creationId xmlns:a16="http://schemas.microsoft.com/office/drawing/2014/main" id="{620DFF87-E803-4F33-BB25-0013838030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58729" y="5949925"/>
            <a:ext cx="2433271" cy="673844"/>
          </a:xfrm>
          <a:prstGeom prst="rect">
            <a:avLst/>
          </a:prstGeom>
        </p:spPr>
      </p:pic>
    </p:spTree>
    <p:extLst>
      <p:ext uri="{BB962C8B-B14F-4D97-AF65-F5344CB8AC3E}">
        <p14:creationId xmlns:p14="http://schemas.microsoft.com/office/powerpoint/2010/main" val="33338808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
            <a:extLst>
              <a:ext uri="{FF2B5EF4-FFF2-40B4-BE49-F238E27FC236}">
                <a16:creationId xmlns:a16="http://schemas.microsoft.com/office/drawing/2014/main" id="{CA382FF7-A04E-4A06-925B-F3DE4A27DEB4}"/>
              </a:ext>
            </a:extLst>
          </p:cNvPr>
          <p:cNvSpPr/>
          <p:nvPr/>
        </p:nvSpPr>
        <p:spPr>
          <a:xfrm rot="2611168" flipH="1">
            <a:off x="-255168" y="-3736442"/>
            <a:ext cx="6588430" cy="10748973"/>
          </a:xfrm>
          <a:custGeom>
            <a:avLst/>
            <a:gdLst>
              <a:gd name="connsiteX0" fmla="*/ 0 w 5348176"/>
              <a:gd name="connsiteY0" fmla="*/ 0 h 6858000"/>
              <a:gd name="connsiteX1" fmla="*/ 5348176 w 5348176"/>
              <a:gd name="connsiteY1" fmla="*/ 0 h 6858000"/>
              <a:gd name="connsiteX2" fmla="*/ 5348176 w 5348176"/>
              <a:gd name="connsiteY2" fmla="*/ 6858000 h 6858000"/>
              <a:gd name="connsiteX3" fmla="*/ 0 w 5348176"/>
              <a:gd name="connsiteY3" fmla="*/ 6858000 h 6858000"/>
              <a:gd name="connsiteX4" fmla="*/ 0 w 5348176"/>
              <a:gd name="connsiteY4" fmla="*/ 0 h 6858000"/>
              <a:gd name="connsiteX0" fmla="*/ 552893 w 5348176"/>
              <a:gd name="connsiteY0" fmla="*/ 42530 h 6858000"/>
              <a:gd name="connsiteX1" fmla="*/ 5348176 w 5348176"/>
              <a:gd name="connsiteY1" fmla="*/ 0 h 6858000"/>
              <a:gd name="connsiteX2" fmla="*/ 5348176 w 5348176"/>
              <a:gd name="connsiteY2" fmla="*/ 6858000 h 6858000"/>
              <a:gd name="connsiteX3" fmla="*/ 0 w 5348176"/>
              <a:gd name="connsiteY3" fmla="*/ 6858000 h 6858000"/>
              <a:gd name="connsiteX4" fmla="*/ 552893 w 5348176"/>
              <a:gd name="connsiteY4" fmla="*/ 42530 h 6858000"/>
              <a:gd name="connsiteX0" fmla="*/ 74428 w 5348176"/>
              <a:gd name="connsiteY0" fmla="*/ 0 h 6868633"/>
              <a:gd name="connsiteX1" fmla="*/ 5348176 w 5348176"/>
              <a:gd name="connsiteY1" fmla="*/ 10633 h 6868633"/>
              <a:gd name="connsiteX2" fmla="*/ 5348176 w 5348176"/>
              <a:gd name="connsiteY2" fmla="*/ 6868633 h 6868633"/>
              <a:gd name="connsiteX3" fmla="*/ 0 w 5348176"/>
              <a:gd name="connsiteY3" fmla="*/ 6868633 h 6868633"/>
              <a:gd name="connsiteX4" fmla="*/ 74428 w 5348176"/>
              <a:gd name="connsiteY4" fmla="*/ 0 h 6868633"/>
              <a:gd name="connsiteX0" fmla="*/ 0 w 5273748"/>
              <a:gd name="connsiteY0" fmla="*/ 0 h 6868633"/>
              <a:gd name="connsiteX1" fmla="*/ 5273748 w 5273748"/>
              <a:gd name="connsiteY1" fmla="*/ 10633 h 6868633"/>
              <a:gd name="connsiteX2" fmla="*/ 5273748 w 5273748"/>
              <a:gd name="connsiteY2" fmla="*/ 6868633 h 6868633"/>
              <a:gd name="connsiteX3" fmla="*/ 1828800 w 5273748"/>
              <a:gd name="connsiteY3" fmla="*/ 6741043 h 6868633"/>
              <a:gd name="connsiteX4" fmla="*/ 0 w 5273748"/>
              <a:gd name="connsiteY4" fmla="*/ 0 h 6868633"/>
              <a:gd name="connsiteX0" fmla="*/ 0 w 5273748"/>
              <a:gd name="connsiteY0" fmla="*/ 0 h 6879266"/>
              <a:gd name="connsiteX1" fmla="*/ 5273748 w 5273748"/>
              <a:gd name="connsiteY1" fmla="*/ 10633 h 6879266"/>
              <a:gd name="connsiteX2" fmla="*/ 5273748 w 5273748"/>
              <a:gd name="connsiteY2" fmla="*/ 6868633 h 6879266"/>
              <a:gd name="connsiteX3" fmla="*/ 2296632 w 5273748"/>
              <a:gd name="connsiteY3" fmla="*/ 6879266 h 6879266"/>
              <a:gd name="connsiteX4" fmla="*/ 0 w 5273748"/>
              <a:gd name="connsiteY4" fmla="*/ 0 h 6879266"/>
              <a:gd name="connsiteX0" fmla="*/ 0 w 5273748"/>
              <a:gd name="connsiteY0" fmla="*/ 0 h 6879266"/>
              <a:gd name="connsiteX1" fmla="*/ 5273748 w 5273748"/>
              <a:gd name="connsiteY1" fmla="*/ 10633 h 6879266"/>
              <a:gd name="connsiteX2" fmla="*/ 5273748 w 5273748"/>
              <a:gd name="connsiteY2" fmla="*/ 6868633 h 6879266"/>
              <a:gd name="connsiteX3" fmla="*/ 2275367 w 5273748"/>
              <a:gd name="connsiteY3" fmla="*/ 6879266 h 6879266"/>
              <a:gd name="connsiteX4" fmla="*/ 0 w 5273748"/>
              <a:gd name="connsiteY4" fmla="*/ 0 h 6879266"/>
              <a:gd name="connsiteX0" fmla="*/ 0 w 7574299"/>
              <a:gd name="connsiteY0" fmla="*/ 0 h 6879266"/>
              <a:gd name="connsiteX1" fmla="*/ 5273748 w 7574299"/>
              <a:gd name="connsiteY1" fmla="*/ 10633 h 6879266"/>
              <a:gd name="connsiteX2" fmla="*/ 7574299 w 7574299"/>
              <a:gd name="connsiteY2" fmla="*/ 4387577 h 6879266"/>
              <a:gd name="connsiteX3" fmla="*/ 2275367 w 7574299"/>
              <a:gd name="connsiteY3" fmla="*/ 6879266 h 6879266"/>
              <a:gd name="connsiteX4" fmla="*/ 0 w 7574299"/>
              <a:gd name="connsiteY4" fmla="*/ 0 h 6879266"/>
              <a:gd name="connsiteX0" fmla="*/ 0 w 7574299"/>
              <a:gd name="connsiteY0" fmla="*/ 0 h 8079962"/>
              <a:gd name="connsiteX1" fmla="*/ 5273748 w 7574299"/>
              <a:gd name="connsiteY1" fmla="*/ 10633 h 8079962"/>
              <a:gd name="connsiteX2" fmla="*/ 7574299 w 7574299"/>
              <a:gd name="connsiteY2" fmla="*/ 4387577 h 8079962"/>
              <a:gd name="connsiteX3" fmla="*/ 3432420 w 7574299"/>
              <a:gd name="connsiteY3" fmla="*/ 8079962 h 8079962"/>
              <a:gd name="connsiteX4" fmla="*/ 0 w 7574299"/>
              <a:gd name="connsiteY4" fmla="*/ 0 h 8079962"/>
              <a:gd name="connsiteX0" fmla="*/ 0 w 7574299"/>
              <a:gd name="connsiteY0" fmla="*/ 857507 h 8937469"/>
              <a:gd name="connsiteX1" fmla="*/ 1080729 w 7574299"/>
              <a:gd name="connsiteY1" fmla="*/ 0 h 8937469"/>
              <a:gd name="connsiteX2" fmla="*/ 7574299 w 7574299"/>
              <a:gd name="connsiteY2" fmla="*/ 5245084 h 8937469"/>
              <a:gd name="connsiteX3" fmla="*/ 3432420 w 7574299"/>
              <a:gd name="connsiteY3" fmla="*/ 8937469 h 8937469"/>
              <a:gd name="connsiteX4" fmla="*/ 0 w 7574299"/>
              <a:gd name="connsiteY4" fmla="*/ 857507 h 8937469"/>
              <a:gd name="connsiteX0" fmla="*/ 0 w 6748121"/>
              <a:gd name="connsiteY0" fmla="*/ 3669986 h 8937469"/>
              <a:gd name="connsiteX1" fmla="*/ 254551 w 6748121"/>
              <a:gd name="connsiteY1" fmla="*/ 0 h 8937469"/>
              <a:gd name="connsiteX2" fmla="*/ 6748121 w 6748121"/>
              <a:gd name="connsiteY2" fmla="*/ 5245084 h 8937469"/>
              <a:gd name="connsiteX3" fmla="*/ 2606242 w 6748121"/>
              <a:gd name="connsiteY3" fmla="*/ 8937469 h 8937469"/>
              <a:gd name="connsiteX4" fmla="*/ 0 w 6748121"/>
              <a:gd name="connsiteY4" fmla="*/ 3669986 h 8937469"/>
              <a:gd name="connsiteX0" fmla="*/ 1893681 w 6493570"/>
              <a:gd name="connsiteY0" fmla="*/ 2078419 h 8937469"/>
              <a:gd name="connsiteX1" fmla="*/ 0 w 6493570"/>
              <a:gd name="connsiteY1" fmla="*/ 0 h 8937469"/>
              <a:gd name="connsiteX2" fmla="*/ 6493570 w 6493570"/>
              <a:gd name="connsiteY2" fmla="*/ 5245084 h 8937469"/>
              <a:gd name="connsiteX3" fmla="*/ 2351691 w 6493570"/>
              <a:gd name="connsiteY3" fmla="*/ 8937469 h 8937469"/>
              <a:gd name="connsiteX4" fmla="*/ 1893681 w 6493570"/>
              <a:gd name="connsiteY4" fmla="*/ 2078419 h 89374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93570" h="8937469">
                <a:moveTo>
                  <a:pt x="1893681" y="2078419"/>
                </a:moveTo>
                <a:lnTo>
                  <a:pt x="0" y="0"/>
                </a:lnTo>
                <a:lnTo>
                  <a:pt x="6493570" y="5245084"/>
                </a:lnTo>
                <a:lnTo>
                  <a:pt x="2351691" y="8937469"/>
                </a:lnTo>
                <a:lnTo>
                  <a:pt x="1893681" y="207841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                       </a:t>
            </a:r>
            <a:endParaRPr lang="fr-DZ"/>
          </a:p>
        </p:txBody>
      </p:sp>
      <p:pic>
        <p:nvPicPr>
          <p:cNvPr id="5" name="Image 4" descr="Une image contenant jouet, poupée&#10;&#10;Description générée automatiquement">
            <a:extLst>
              <a:ext uri="{FF2B5EF4-FFF2-40B4-BE49-F238E27FC236}">
                <a16:creationId xmlns:a16="http://schemas.microsoft.com/office/drawing/2014/main" id="{82CEEF56-FECC-45FE-ADB9-21B12C92F9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15755" y="1413993"/>
            <a:ext cx="2576363" cy="3755300"/>
          </a:xfrm>
          <a:prstGeom prst="rect">
            <a:avLst/>
          </a:prstGeom>
          <a:ln>
            <a:noFill/>
          </a:ln>
          <a:effectLst/>
        </p:spPr>
      </p:pic>
      <p:pic>
        <p:nvPicPr>
          <p:cNvPr id="19" name="Graphique 18">
            <a:extLst>
              <a:ext uri="{FF2B5EF4-FFF2-40B4-BE49-F238E27FC236}">
                <a16:creationId xmlns:a16="http://schemas.microsoft.com/office/drawing/2014/main" id="{85AB63A8-AFB4-4B93-BA13-9BE7A2E1F2B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851330" y="6111989"/>
            <a:ext cx="1081667" cy="568149"/>
          </a:xfrm>
          <a:prstGeom prst="rect">
            <a:avLst/>
          </a:prstGeom>
        </p:spPr>
      </p:pic>
      <p:sp>
        <p:nvSpPr>
          <p:cNvPr id="15" name="Espace réservé du texte 3">
            <a:extLst>
              <a:ext uri="{FF2B5EF4-FFF2-40B4-BE49-F238E27FC236}">
                <a16:creationId xmlns:a16="http://schemas.microsoft.com/office/drawing/2014/main" id="{D385CCB8-9EF4-1DA4-CCF1-946C30E9D791}"/>
              </a:ext>
            </a:extLst>
          </p:cNvPr>
          <p:cNvSpPr txBox="1">
            <a:spLocks/>
          </p:cNvSpPr>
          <p:nvPr/>
        </p:nvSpPr>
        <p:spPr bwMode="auto">
          <a:xfrm>
            <a:off x="3574818" y="3183603"/>
            <a:ext cx="4062673" cy="1394656"/>
          </a:xfrm>
          <a:prstGeom prst="rect">
            <a:avLst/>
          </a:prstGeom>
          <a:noFill/>
          <a:ln w="19050">
            <a:solidFill>
              <a:srgbClr val="C1579B"/>
            </a:solidFill>
          </a:ln>
          <a:effectLst>
            <a:outerShdw blurRad="190500" dist="50800" dir="5400000" sx="106000" sy="106000" algn="ctr" rotWithShape="0">
              <a:srgbClr val="000000">
                <a:alpha val="41000"/>
              </a:srgbClr>
            </a:outerShdw>
          </a:effectLst>
          <a:extLst>
            <a:ext uri="{909E8E84-426E-40DD-AFC4-6F175D3DCCD1}">
              <a14:hiddenFill xmlns:a14="http://schemas.microsoft.com/office/drawing/2010/main">
                <a:solidFill>
                  <a:srgbClr val="FFFFFF"/>
                </a:solidFill>
              </a14:hiddenFill>
            </a:ext>
          </a:extLst>
        </p:spPr>
        <p:txBody>
          <a:bodyPr vert="horz" wrap="square" lIns="91425" tIns="91425" rIns="91425" bIns="91425" numCol="1" anchor="t" anchorCtr="0" compatLnSpc="1">
            <a:prstTxWarp prst="textNoShape">
              <a:avLst/>
            </a:prstTxWarp>
          </a:bodyPr>
          <a:lstStyle>
            <a:defPPr marR="0" algn="l" rtl="0">
              <a:lnSpc>
                <a:spcPct val="100000"/>
              </a:lnSpc>
              <a:spcBef>
                <a:spcPts val="0"/>
              </a:spcBef>
              <a:spcAft>
                <a:spcPts val="0"/>
              </a:spcAft>
            </a:defPPr>
            <a:lvl1pPr algn="l" rtl="0" eaLnBrk="0" fontAlgn="base" hangingPunct="0">
              <a:spcBef>
                <a:spcPct val="0"/>
              </a:spcBef>
              <a:spcAft>
                <a:spcPct val="0"/>
              </a:spcAft>
              <a:defRPr sz="28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2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2000">
                <a:solidFill>
                  <a:srgbClr val="000000"/>
                </a:solidFill>
                <a:latin typeface="Arial"/>
                <a:ea typeface="Arial"/>
                <a:cs typeface="Arial"/>
                <a:sym typeface="Arial" panose="020B0604020202020204" pitchFamily="34" charset="0"/>
                <a:rtl val="0"/>
              </a:defRPr>
            </a:lvl3pPr>
            <a:lvl4pPr algn="l" rtl="0" eaLnBrk="0" fontAlgn="base" hangingPunct="0">
              <a:spcBef>
                <a:spcPct val="0"/>
              </a:spcBef>
              <a:spcAft>
                <a:spcPct val="0"/>
              </a:spcAft>
              <a:defRPr sz="1800">
                <a:solidFill>
                  <a:srgbClr val="000000"/>
                </a:solidFill>
                <a:latin typeface="Arial"/>
                <a:ea typeface="Arial"/>
                <a:cs typeface="Arial"/>
                <a:sym typeface="Arial" panose="020B0604020202020204" pitchFamily="34" charset="0"/>
                <a:rtl val="0"/>
              </a:defRPr>
            </a:lvl4pPr>
            <a:lvl5pPr algn="l" rtl="0" eaLnBrk="0" fontAlgn="base" hangingPunct="0">
              <a:spcBef>
                <a:spcPct val="0"/>
              </a:spcBef>
              <a:spcAft>
                <a:spcPct val="0"/>
              </a:spcAft>
              <a:defRPr sz="1800">
                <a:solidFill>
                  <a:srgbClr val="000000"/>
                </a:solidFill>
                <a:latin typeface="Arial"/>
                <a:ea typeface="Arial"/>
                <a:cs typeface="Arial"/>
                <a:sym typeface="Arial" panose="020B0604020202020204" pitchFamily="34" charset="0"/>
                <a:rtl val="0"/>
              </a:defRPr>
            </a:lvl5pPr>
            <a:lvl6pPr marR="0" algn="l" rtl="0">
              <a:lnSpc>
                <a:spcPct val="100000"/>
              </a:lnSpc>
              <a:spcBef>
                <a:spcPts val="0"/>
              </a:spcBef>
              <a:spcAft>
                <a:spcPts val="0"/>
              </a:spcAft>
              <a:buNone/>
              <a:defRPr sz="18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8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8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800" b="0" i="0" u="none" strike="noStrike" cap="none" baseline="0">
                <a:solidFill>
                  <a:srgbClr val="000000"/>
                </a:solidFill>
                <a:latin typeface="Arial"/>
                <a:ea typeface="Arial"/>
                <a:cs typeface="Arial"/>
                <a:sym typeface="Arial"/>
                <a:rtl val="0"/>
              </a:defRPr>
            </a:lvl9pPr>
          </a:lstStyle>
          <a:p>
            <a:pPr algn="ctr"/>
            <a:endParaRPr lang="fr-FR" sz="2400" b="1" kern="0">
              <a:latin typeface="K2D ExtraLight" panose="00000300000000000000" pitchFamily="2" charset="-34"/>
              <a:cs typeface="K2D ExtraLight" panose="00000300000000000000" pitchFamily="2" charset="-34"/>
            </a:endParaRPr>
          </a:p>
        </p:txBody>
      </p:sp>
      <p:sp>
        <p:nvSpPr>
          <p:cNvPr id="16" name="Espace réservé du texte 3">
            <a:extLst>
              <a:ext uri="{FF2B5EF4-FFF2-40B4-BE49-F238E27FC236}">
                <a16:creationId xmlns:a16="http://schemas.microsoft.com/office/drawing/2014/main" id="{9D6BE147-DA0B-3EAE-FC08-1456DD38763D}"/>
              </a:ext>
            </a:extLst>
          </p:cNvPr>
          <p:cNvSpPr txBox="1">
            <a:spLocks/>
          </p:cNvSpPr>
          <p:nvPr/>
        </p:nvSpPr>
        <p:spPr>
          <a:xfrm>
            <a:off x="3483106" y="3291643"/>
            <a:ext cx="4062672" cy="1394657"/>
          </a:xfrm>
          <a:prstGeom prst="rect">
            <a:avLst/>
          </a:prstGeom>
          <a:ln w="19050">
            <a:solidFill>
              <a:schemeClr val="bg2">
                <a:lumMod val="50000"/>
              </a:schemeClr>
            </a:solidFill>
          </a:ln>
          <a:effectLst>
            <a:outerShdw blurRad="190500" dist="50800" dir="5400000" sx="106000" sy="106000" algn="ctr" rotWithShape="0">
              <a:srgbClr val="000000">
                <a:alpha val="41000"/>
              </a:srgbClr>
            </a:outerShdw>
          </a:effectLst>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fr-FR" sz="1800" b="1" dirty="0">
                <a:solidFill>
                  <a:schemeClr val="bg1">
                    <a:lumMod val="50000"/>
                  </a:schemeClr>
                </a:solidFill>
                <a:latin typeface="K2D ExtraLight" panose="00000300000000000000" pitchFamily="2" charset="-34"/>
                <a:cs typeface="K2D ExtraLight" panose="00000300000000000000" pitchFamily="2" charset="-34"/>
              </a:rPr>
              <a:t>UFOLEP 92</a:t>
            </a:r>
          </a:p>
          <a:p>
            <a:pPr marL="0" indent="0" algn="ctr">
              <a:lnSpc>
                <a:spcPct val="100000"/>
              </a:lnSpc>
              <a:buNone/>
            </a:pPr>
            <a:r>
              <a:rPr lang="fr-FR" sz="1800" b="1" dirty="0">
                <a:latin typeface="K2D ExtraLight" panose="00000300000000000000" pitchFamily="2" charset="-34"/>
                <a:cs typeface="K2D ExtraLight" panose="00000300000000000000" pitchFamily="2" charset="-34"/>
              </a:rPr>
              <a:t>Ludivine VERRIER : </a:t>
            </a:r>
          </a:p>
          <a:p>
            <a:pPr marL="0" indent="0" algn="ctr">
              <a:lnSpc>
                <a:spcPct val="100000"/>
              </a:lnSpc>
              <a:buNone/>
            </a:pPr>
            <a:r>
              <a:rPr lang="fr-FR" sz="1800" dirty="0">
                <a:solidFill>
                  <a:srgbClr val="0070C0"/>
                </a:solidFill>
                <a:latin typeface="K2D ExtraLight" panose="00000300000000000000" pitchFamily="2" charset="-34"/>
                <a:cs typeface="K2D ExtraLight" panose="00000300000000000000" pitchFamily="2" charset="-34"/>
              </a:rPr>
              <a:t>ludivine.verrier@ufolep92.org</a:t>
            </a:r>
          </a:p>
          <a:p>
            <a:pPr marL="0" indent="0" algn="ctr">
              <a:lnSpc>
                <a:spcPct val="100000"/>
              </a:lnSpc>
              <a:buNone/>
            </a:pPr>
            <a:endParaRPr lang="fr-FR" sz="1800" b="1" dirty="0">
              <a:latin typeface="K2D ExtraLight" panose="00000300000000000000" pitchFamily="2" charset="-34"/>
              <a:cs typeface="K2D ExtraLight" panose="00000300000000000000" pitchFamily="2" charset="-34"/>
            </a:endParaRPr>
          </a:p>
        </p:txBody>
      </p:sp>
    </p:spTree>
    <p:extLst>
      <p:ext uri="{BB962C8B-B14F-4D97-AF65-F5344CB8AC3E}">
        <p14:creationId xmlns:p14="http://schemas.microsoft.com/office/powerpoint/2010/main" val="3057566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Lst>
  </p:timing>
</p:sld>
</file>

<file path=ppt/theme/theme1.xml><?xml version="1.0" encoding="utf-8"?>
<a:theme xmlns:a="http://schemas.openxmlformats.org/drawingml/2006/main" name="1_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F4A72CFC78B2849AE44BF5AB0EC7339" ma:contentTypeVersion="15" ma:contentTypeDescription="Crée un document." ma:contentTypeScope="" ma:versionID="8be0947da2bec0567d57df7b66dfe95c">
  <xsd:schema xmlns:xsd="http://www.w3.org/2001/XMLSchema" xmlns:xs="http://www.w3.org/2001/XMLSchema" xmlns:p="http://schemas.microsoft.com/office/2006/metadata/properties" xmlns:ns2="321d6dbf-2f06-4c73-97f8-6a62136317b7" xmlns:ns3="5f8b3ac2-acf7-4e7f-aba3-a99ff2f66f2e" targetNamespace="http://schemas.microsoft.com/office/2006/metadata/properties" ma:root="true" ma:fieldsID="ea62d9cad79e106e2381b051d4862e80" ns2:_="" ns3:_="">
    <xsd:import namespace="321d6dbf-2f06-4c73-97f8-6a62136317b7"/>
    <xsd:import namespace="5f8b3ac2-acf7-4e7f-aba3-a99ff2f66f2e"/>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21d6dbf-2f06-4c73-97f8-6a62136317b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Balises d’images" ma:readOnly="false" ma:fieldId="{5cf76f15-5ced-4ddc-b409-7134ff3c332f}" ma:taxonomyMulti="true" ma:sspId="4b4424ac-ae4d-4fc9-a8a6-5888ea90b8c0"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f8b3ac2-acf7-4e7f-aba3-a99ff2f66f2e"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d9a5399e-2275-4149-9af1-a6998c9c61d3}" ma:internalName="TaxCatchAll" ma:showField="CatchAllData" ma:web="5f8b3ac2-acf7-4e7f-aba3-a99ff2f66f2e">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5f8b3ac2-acf7-4e7f-aba3-a99ff2f66f2e" xsi:nil="true"/>
    <lcf76f155ced4ddcb4097134ff3c332f xmlns="321d6dbf-2f06-4c73-97f8-6a62136317b7">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FFDD5FF-D8BC-446B-B589-DADD1EEA293E}">
  <ds:schemaRefs>
    <ds:schemaRef ds:uri="321d6dbf-2f06-4c73-97f8-6a62136317b7"/>
    <ds:schemaRef ds:uri="5f8b3ac2-acf7-4e7f-aba3-a99ff2f66f2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77B9A785-BA7D-4119-88D5-81C7A0A4B993}">
  <ds:schemaRefs>
    <ds:schemaRef ds:uri="321d6dbf-2f06-4c73-97f8-6a62136317b7"/>
    <ds:schemaRef ds:uri="3b0ab1b1-13d9-4956-bef2-63ea69f78632"/>
    <ds:schemaRef ds:uri="5f8b3ac2-acf7-4e7f-aba3-a99ff2f66f2e"/>
    <ds:schemaRef ds:uri="bcfde8a2-9052-4a63-bdd4-1cd7d5876f5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D3114EB9-7617-40FD-BF19-82E1CC5812A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1265</Words>
  <Application>Microsoft Office PowerPoint</Application>
  <PresentationFormat>Grand écran</PresentationFormat>
  <Paragraphs>135</Paragraphs>
  <Slides>28</Slides>
  <Notes>24</Notes>
  <HiddenSlides>0</HiddenSlides>
  <MMClips>0</MMClips>
  <ScaleCrop>false</ScaleCrop>
  <HeadingPairs>
    <vt:vector size="6" baseType="variant">
      <vt:variant>
        <vt:lpstr>Polices utilisées</vt:lpstr>
      </vt:variant>
      <vt:variant>
        <vt:i4>10</vt:i4>
      </vt:variant>
      <vt:variant>
        <vt:lpstr>Thème</vt:lpstr>
      </vt:variant>
      <vt:variant>
        <vt:i4>3</vt:i4>
      </vt:variant>
      <vt:variant>
        <vt:lpstr>Titres des diapositives</vt:lpstr>
      </vt:variant>
      <vt:variant>
        <vt:i4>28</vt:i4>
      </vt:variant>
    </vt:vector>
  </HeadingPairs>
  <TitlesOfParts>
    <vt:vector size="41" baseType="lpstr">
      <vt:lpstr>Arial</vt:lpstr>
      <vt:lpstr>Calibri</vt:lpstr>
      <vt:lpstr>Calibri Light</vt:lpstr>
      <vt:lpstr>K2D</vt:lpstr>
      <vt:lpstr>K2D </vt:lpstr>
      <vt:lpstr>K2D ExtraBold</vt:lpstr>
      <vt:lpstr>K2D ExtraLight</vt:lpstr>
      <vt:lpstr>K2D Light</vt:lpstr>
      <vt:lpstr>K2D SemiBold</vt:lpstr>
      <vt:lpstr>Microsoft Yi Baiti</vt:lpstr>
      <vt:lpstr>1_Conception personnalisée</vt:lpstr>
      <vt:lpstr>Conception personnalisée</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DE JESUS GONÇALVES Maëva</dc:creator>
  <cp:lastModifiedBy>Cynthia Mauritius</cp:lastModifiedBy>
  <cp:revision>1</cp:revision>
  <cp:lastPrinted>2022-03-02T13:47:27Z</cp:lastPrinted>
  <dcterms:created xsi:type="dcterms:W3CDTF">2021-12-08T11:18:08Z</dcterms:created>
  <dcterms:modified xsi:type="dcterms:W3CDTF">2025-04-28T10:16:06Z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0x010100DF4A72CFC78B2849AE44BF5AB0EC7339</vt:lpwstr>
  </property>
  <property fmtid="{D5CDD505-2E9C-101B-9397-08002B2CF9AE}" pid="3" name="MediaServiceImageTags">
    <vt:lpwstr/>
  </property>
  <property fmtid="{D5CDD505-2E9C-101B-9397-08002B2CF9AE}" pid="4" name="Droits?">
    <vt:bool>false</vt:bool>
  </property>
</Properties>
</file>