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61263"/>
  <p:notesSz cx="6797675" cy="9926638"/>
  <p:defaultTextStyle>
    <a:defPPr>
      <a:defRPr lang="fr-FR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382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E0"/>
    <a:srgbClr val="DEE9D8"/>
    <a:srgbClr val="FEF3D3"/>
    <a:srgbClr val="15266A"/>
    <a:srgbClr val="00BFBC"/>
    <a:srgbClr val="E63E6C"/>
    <a:srgbClr val="347C93"/>
    <a:srgbClr val="F339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566" y="84"/>
      </p:cViewPr>
      <p:guideLst>
        <p:guide orient="horz" pos="2160"/>
        <p:guide pos="2880"/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838CF-53E7-4484-AD7D-E3899A545183}" type="datetimeFigureOut">
              <a:rPr lang="fr-FR" smtClean="0"/>
              <a:pPr/>
              <a:t>05/06/2025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C63A9-BEB6-4CDF-8708-104A7DFA13C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78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C63A9-BEB6-4CDF-8708-104A7DFA13C8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587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90DA9-D2FE-4864-831F-647F74A29CBC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379A7-CFAD-4F36-800E-CA43756D9305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E5F8-4403-473B-A7CA-3250F4FCA586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C1F1F-5EB2-45A1-AF3C-293E97AED214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DB78-5D78-4BB4-B309-177FD0E1BD7A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1877F-BD27-46A5-A946-21C7376E9F35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3E5E3-2014-4EFC-9505-BE7FB8853960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A4538-546E-4FA3-A846-D6AEB42C6B24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21C3-D64B-4D66-A4E1-D69D49437A05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97BDB-4A30-4190-A1FD-110740DC013F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C54-F54F-4861-B9E0-AA1A5373EAB9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641488" y="12992"/>
            <a:ext cx="8024082" cy="915093"/>
          </a:xfrm>
        </p:spPr>
        <p:txBody>
          <a:bodyPr>
            <a:normAutofit/>
          </a:bodyPr>
          <a:lstStyle>
            <a:lvl1pPr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0" y="922514"/>
            <a:ext cx="10693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68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7B843-A375-4793-BCFE-53737E6F5B34}" type="datetime1">
              <a:rPr lang="fr-FR" smtClean="0"/>
              <a:pPr/>
              <a:t>05/06/2025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C6206-6041-4B2D-9F1B-AF3027C7592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ffiligue.org/" TargetMode="Externa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97C7510-70BD-BB60-A3F5-821F0398B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208" y="-1"/>
            <a:ext cx="5349787" cy="75612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8C5266-A68B-A503-ABA7-C7D1C3528C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" y="0"/>
            <a:ext cx="5345476" cy="756126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775492" y="488128"/>
            <a:ext cx="3957840" cy="372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Première connexion ?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138" y="883915"/>
            <a:ext cx="2103415" cy="13289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88D0471-ECD8-5099-555A-16DB9BA9CAD1}"/>
              </a:ext>
            </a:extLst>
          </p:cNvPr>
          <p:cNvSpPr txBox="1"/>
          <p:nvPr/>
        </p:nvSpPr>
        <p:spPr>
          <a:xfrm>
            <a:off x="5573891" y="6391640"/>
            <a:ext cx="4635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latin typeface="Microsoft PhagsPa" panose="020B0502040204020203" pitchFamily="34" charset="0"/>
              </a:rPr>
              <a:t>Se réaffilier pour la saison 2025/26</a:t>
            </a:r>
          </a:p>
          <a:p>
            <a:pPr algn="r"/>
            <a:r>
              <a:rPr lang="fr-FR" sz="2000" dirty="0">
                <a:latin typeface="Microsoft PhagsPa" panose="020B0502040204020203" pitchFamily="34" charset="0"/>
              </a:rPr>
              <a:t>avec affiligue.org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6D715F-7103-7395-930B-4D2E4B426E44}"/>
              </a:ext>
            </a:extLst>
          </p:cNvPr>
          <p:cNvSpPr txBox="1"/>
          <p:nvPr/>
        </p:nvSpPr>
        <p:spPr>
          <a:xfrm>
            <a:off x="760005" y="3331798"/>
            <a:ext cx="2066416" cy="1514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369"/>
              </a:lnSpc>
            </a:pPr>
            <a:r>
              <a:rPr lang="fr-FR" sz="900" dirty="0">
                <a:ea typeface="Roboto" pitchFamily="2" charset="0"/>
                <a:cs typeface="Roboto" pitchFamily="2" charset="0"/>
              </a:rPr>
              <a:t>Connectez-vous a </a:t>
            </a:r>
            <a:r>
              <a:rPr lang="fr-FR" sz="900" dirty="0">
                <a:ea typeface="Roboto" pitchFamily="2" charset="0"/>
                <a:cs typeface="Roboto" pitchFamily="2" charset="0"/>
                <a:hlinkClick r:id="rId6"/>
              </a:rPr>
              <a:t>www.affiligue.org</a:t>
            </a:r>
            <a:endParaRPr lang="fr-FR" sz="900" dirty="0">
              <a:ea typeface="Roboto" pitchFamily="2" charset="0"/>
              <a:cs typeface="Roboto" pitchFamily="2" charset="0"/>
            </a:endParaRPr>
          </a:p>
          <a:p>
            <a:pPr algn="just">
              <a:lnSpc>
                <a:spcPts val="1369"/>
              </a:lnSpc>
            </a:pPr>
            <a:endParaRPr lang="fr-FR" sz="900" dirty="0">
              <a:ea typeface="Roboto" pitchFamily="2" charset="0"/>
              <a:cs typeface="Roboto" pitchFamily="2" charset="0"/>
            </a:endParaRPr>
          </a:p>
          <a:p>
            <a:pPr algn="just">
              <a:lnSpc>
                <a:spcPts val="1369"/>
              </a:lnSpc>
            </a:pPr>
            <a:r>
              <a:rPr lang="fr-FR" sz="900" dirty="0">
                <a:ea typeface="Roboto" pitchFamily="2" charset="0"/>
                <a:cs typeface="Roboto" pitchFamily="2" charset="0"/>
              </a:rPr>
              <a:t>Sur la page d’accueil, cliquez sur le bouton « Première connexion ». Saisissez votre adresse email et recevez votre identifiant de connexion pour créer votre mot de passe et vous connecter.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39DC89-CBEF-DC1F-C18A-A1C520AA0F52}"/>
              </a:ext>
            </a:extLst>
          </p:cNvPr>
          <p:cNvSpPr txBox="1"/>
          <p:nvPr/>
        </p:nvSpPr>
        <p:spPr>
          <a:xfrm>
            <a:off x="760004" y="2732511"/>
            <a:ext cx="2987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b="1" i="0" u="none" strike="noStrike" baseline="0" dirty="0">
                <a:latin typeface="Microsoft PhagsPa" panose="020B0502040204020203" pitchFamily="34" charset="0"/>
              </a:rPr>
              <a:t>PREMIERE CONNEXION ?</a:t>
            </a:r>
            <a:endParaRPr lang="fr-FR" sz="1100" b="1" dirty="0">
              <a:latin typeface="Microsoft PhagsPa" panose="020B0502040204020203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300AA3-A1BE-5842-138A-B646365F624D}"/>
              </a:ext>
            </a:extLst>
          </p:cNvPr>
          <p:cNvSpPr txBox="1"/>
          <p:nvPr/>
        </p:nvSpPr>
        <p:spPr>
          <a:xfrm>
            <a:off x="832274" y="5726632"/>
            <a:ext cx="1994148" cy="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00" b="1" i="0" u="none" strike="noStrike" baseline="0" dirty="0">
                <a:latin typeface="Microsoft PhagsPa" panose="020B0502040204020203" pitchFamily="34" charset="0"/>
              </a:rPr>
              <a:t>www.</a:t>
            </a:r>
            <a:r>
              <a:rPr lang="fr-FR" sz="1000" b="1" dirty="0">
                <a:latin typeface="Microsoft PhagsPa" panose="020B0502040204020203" pitchFamily="34" charset="0"/>
              </a:rPr>
              <a:t>affiligue.org</a:t>
            </a:r>
          </a:p>
          <a:p>
            <a:pPr algn="just"/>
            <a:endParaRPr lang="fr-FR" sz="1200" dirty="0">
              <a:latin typeface="Microsoft PhagsPa" panose="020B0502040204020203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EAB7EFF-73EF-273B-1D3D-4B43D86D9081}"/>
              </a:ext>
            </a:extLst>
          </p:cNvPr>
          <p:cNvSpPr txBox="1"/>
          <p:nvPr/>
        </p:nvSpPr>
        <p:spPr>
          <a:xfrm>
            <a:off x="1962324" y="6714806"/>
            <a:ext cx="4447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>
                <a:latin typeface="Microsoft PhagsPa" panose="020B0502040204020203" pitchFamily="34" charset="0"/>
              </a:rPr>
              <a:t>Comité départementale de XXXXX</a:t>
            </a:r>
          </a:p>
          <a:p>
            <a:pPr algn="just"/>
            <a:r>
              <a:rPr lang="fr-FR" sz="1100" dirty="0">
                <a:latin typeface="Microsoft PhagsPa" panose="020B0502040204020203" pitchFamily="34" charset="0"/>
              </a:rPr>
              <a:t>Adresse : </a:t>
            </a:r>
          </a:p>
          <a:p>
            <a:pPr algn="just"/>
            <a:r>
              <a:rPr lang="fr-FR" sz="1100" dirty="0">
                <a:latin typeface="Microsoft PhagsPa" panose="020B0502040204020203" pitchFamily="34" charset="0"/>
              </a:rPr>
              <a:t>Téléphone</a:t>
            </a:r>
          </a:p>
          <a:p>
            <a:pPr algn="just"/>
            <a:r>
              <a:rPr lang="fr-FR" sz="1100" dirty="0">
                <a:latin typeface="Microsoft PhagsPa" panose="020B0502040204020203" pitchFamily="34" charset="0"/>
              </a:rPr>
              <a:t>Email 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B1B8DC3-EDD4-79DC-06D9-EA43AE6B1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962" y="6833522"/>
            <a:ext cx="1500527" cy="4792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8FD4D2-8956-5B73-D4BA-001327FAA9B6}"/>
              </a:ext>
            </a:extLst>
          </p:cNvPr>
          <p:cNvSpPr/>
          <p:nvPr/>
        </p:nvSpPr>
        <p:spPr>
          <a:xfrm>
            <a:off x="234133" y="180231"/>
            <a:ext cx="10297144" cy="7200800"/>
          </a:xfrm>
          <a:prstGeom prst="rect">
            <a:avLst/>
          </a:prstGeom>
          <a:solidFill>
            <a:srgbClr val="E7E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16C602-6741-09F8-7405-0553F8106C5E}"/>
              </a:ext>
            </a:extLst>
          </p:cNvPr>
          <p:cNvSpPr txBox="1"/>
          <p:nvPr/>
        </p:nvSpPr>
        <p:spPr>
          <a:xfrm>
            <a:off x="634994" y="858555"/>
            <a:ext cx="4423674" cy="4829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11"/>
              </a:lnSpc>
            </a:pPr>
            <a:r>
              <a:rPr lang="fr-FR" sz="1200" dirty="0">
                <a:latin typeface="Roboto" pitchFamily="2" charset="0"/>
                <a:ea typeface="Roboto" pitchFamily="2" charset="0"/>
                <a:cs typeface="Roboto" pitchFamily="2" charset="0"/>
              </a:rPr>
              <a:t>Le tableau de bord, vous propose de renouveler votre affiliation pour la saison 2025/26</a:t>
            </a: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 algn="ctr"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 algn="ctr"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 algn="ctr"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 algn="ctr"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solidFill>
                <a:srgbClr val="15266A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r>
              <a:rPr lang="fr-FR" sz="1200" dirty="0">
                <a:latin typeface="Roboto" pitchFamily="2" charset="0"/>
                <a:ea typeface="Roboto" pitchFamily="2" charset="0"/>
                <a:cs typeface="Roboto" pitchFamily="2" charset="0"/>
              </a:rPr>
              <a:t>Cliquer sur l’étape 1 pour mettre à jour les informations sur l’association </a:t>
            </a:r>
          </a:p>
          <a:p>
            <a:pPr>
              <a:lnSpc>
                <a:spcPts val="1711"/>
              </a:lnSpc>
            </a:pPr>
            <a:endParaRPr lang="fr-FR" sz="12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711"/>
              </a:lnSpc>
            </a:pPr>
            <a:endParaRPr lang="fr-FR" sz="12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lnSpc>
                <a:spcPts val="1483"/>
              </a:lnSpc>
            </a:pPr>
            <a:r>
              <a:rPr lang="fr-FR" sz="1200" dirty="0">
                <a:latin typeface="Roboto" pitchFamily="2" charset="0"/>
                <a:ea typeface="Roboto" pitchFamily="2" charset="0"/>
                <a:cs typeface="Roboto" pitchFamily="2" charset="0"/>
              </a:rPr>
              <a:t>Cliquer ensuite sur l’étape 2 pour signer votre document et choisissez la signature numérique.</a:t>
            </a:r>
            <a:endParaRPr lang="fr-FR" sz="12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D634B6-A9C1-1A8D-AFD3-32F353E87617}"/>
              </a:ext>
            </a:extLst>
          </p:cNvPr>
          <p:cNvSpPr txBox="1"/>
          <p:nvPr/>
        </p:nvSpPr>
        <p:spPr>
          <a:xfrm>
            <a:off x="306140" y="395624"/>
            <a:ext cx="9990618" cy="310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11"/>
              </a:lnSpc>
            </a:pPr>
            <a:r>
              <a:rPr lang="fr-FR" sz="1600" b="1" dirty="0">
                <a:latin typeface="+mj-lt"/>
                <a:ea typeface="Roboto" pitchFamily="2" charset="0"/>
                <a:cs typeface="Roboto" pitchFamily="2" charset="0"/>
              </a:rPr>
              <a:t>Pour renouveler votre affiliation, utiliser </a:t>
            </a:r>
            <a:r>
              <a:rPr lang="fr-FR" sz="1600" b="1" dirty="0">
                <a:solidFill>
                  <a:srgbClr val="C00000"/>
                </a:solidFill>
                <a:latin typeface="+mj-lt"/>
                <a:ea typeface="Roboto" pitchFamily="2" charset="0"/>
                <a:cs typeface="Roboto" pitchFamily="2" charset="0"/>
              </a:rPr>
              <a:t>affiligue.org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3FFCB7B7-DA39-38EA-0EEA-A8D420F71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8" y="4140671"/>
            <a:ext cx="4138298" cy="905253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25F6243C-724A-0450-C527-F75953F4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50" y="4375935"/>
            <a:ext cx="2390775" cy="4476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B2CC4F-CE5C-0DF8-7368-142E75F6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5646" y="6600078"/>
            <a:ext cx="1137363" cy="6215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8767B0-7B0E-41A4-44BF-DC31891E1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147" y="6558265"/>
            <a:ext cx="1734241" cy="56318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B91288-582E-9327-D087-072D3F4D5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650" y="1410704"/>
            <a:ext cx="4206470" cy="21944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5CA07E-CAD9-5A7F-4D6E-BA92F7DC85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47" y="5603519"/>
            <a:ext cx="4182073" cy="8298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A74BB4-C84F-5E84-EB9E-105D9C7E7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5848" y="1097667"/>
            <a:ext cx="4162558" cy="2519708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5760254" y="900311"/>
            <a:ext cx="4536504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marL="258763" indent="-258763" algn="ctr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9200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>
              <a:lnSpc>
                <a:spcPts val="1700"/>
              </a:lnSpc>
            </a:pPr>
            <a:endParaRPr lang="fr-FR" sz="1600" b="1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 algn="ctr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 algn="ctr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 algn="ctr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 algn="ctr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 algn="ctr">
              <a:lnSpc>
                <a:spcPts val="1700"/>
              </a:lnSpc>
            </a:pPr>
            <a:r>
              <a:rPr lang="fr-FR" sz="1600" dirty="0">
                <a:solidFill>
                  <a:schemeClr val="tx1"/>
                </a:solidFill>
                <a:ea typeface="Roboto" pitchFamily="2" charset="0"/>
                <a:cs typeface="Roboto" pitchFamily="2" charset="0"/>
              </a:rPr>
              <a:t>Renseigner votre numéro de portable et recevez</a:t>
            </a:r>
          </a:p>
          <a:p>
            <a:pPr marL="258763" indent="-258763" algn="ctr">
              <a:lnSpc>
                <a:spcPts val="1700"/>
              </a:lnSpc>
            </a:pPr>
            <a:r>
              <a:rPr lang="fr-FR" sz="1600" dirty="0">
                <a:solidFill>
                  <a:schemeClr val="tx1"/>
                </a:solidFill>
                <a:ea typeface="Roboto" pitchFamily="2" charset="0"/>
                <a:cs typeface="Roboto" pitchFamily="2" charset="0"/>
              </a:rPr>
              <a:t>Un SMS avec le code de signature</a:t>
            </a:r>
          </a:p>
          <a:p>
            <a:pPr marL="258763" indent="-258763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>
              <a:lnSpc>
                <a:spcPts val="1700"/>
              </a:lnSpc>
            </a:pPr>
            <a:endParaRPr lang="fr-FR" sz="1600" dirty="0">
              <a:solidFill>
                <a:schemeClr val="tx1"/>
              </a:solidFill>
              <a:ea typeface="Roboto" pitchFamily="2" charset="0"/>
              <a:cs typeface="Roboto" pitchFamily="2" charset="0"/>
            </a:endParaRPr>
          </a:p>
          <a:p>
            <a:pPr marL="258763" indent="-258763">
              <a:lnSpc>
                <a:spcPts val="1700"/>
              </a:lnSpc>
            </a:pPr>
            <a:endParaRPr lang="fr-FR" sz="1600" dirty="0">
              <a:solidFill>
                <a:srgbClr val="15266A"/>
              </a:solidFill>
              <a:ea typeface="Roboto" pitchFamily="2" charset="0"/>
              <a:cs typeface="Roboto" pitchFamily="2" charset="0"/>
            </a:endParaRPr>
          </a:p>
          <a:p>
            <a:pPr marL="258763" indent="-258763">
              <a:lnSpc>
                <a:spcPts val="1700"/>
              </a:lnSpc>
            </a:pPr>
            <a:endParaRPr lang="fr-FR" sz="1600" dirty="0">
              <a:solidFill>
                <a:srgbClr val="15266A"/>
              </a:solidFill>
              <a:ea typeface="Roboto" pitchFamily="2" charset="0"/>
              <a:cs typeface="Roboto" pitchFamily="2" charset="0"/>
            </a:endParaRPr>
          </a:p>
          <a:p>
            <a:pPr marL="258763" indent="-258763" algn="ctr">
              <a:lnSpc>
                <a:spcPts val="1700"/>
              </a:lnSpc>
            </a:pPr>
            <a:r>
              <a:rPr lang="fr-FR" sz="1600" b="1" dirty="0">
                <a:solidFill>
                  <a:srgbClr val="C00000"/>
                </a:solidFill>
                <a:ea typeface="Roboto" pitchFamily="2" charset="0"/>
                <a:cs typeface="Roboto" pitchFamily="2" charset="0"/>
              </a:rPr>
              <a:t>Votre demande de réaffiliation est signée. </a:t>
            </a:r>
          </a:p>
          <a:p>
            <a:pPr marL="258763" indent="-258763" algn="ctr">
              <a:lnSpc>
                <a:spcPts val="1700"/>
              </a:lnSpc>
            </a:pPr>
            <a:endParaRPr lang="fr-FR" sz="1600" b="1" dirty="0">
              <a:solidFill>
                <a:srgbClr val="C00000"/>
              </a:solidFill>
              <a:ea typeface="Roboto" pitchFamily="2" charset="0"/>
              <a:cs typeface="Roboto" pitchFamily="2" charset="0"/>
            </a:endParaRPr>
          </a:p>
          <a:p>
            <a:pPr marL="82550" algn="just">
              <a:lnSpc>
                <a:spcPts val="1700"/>
              </a:lnSpc>
            </a:pPr>
            <a:r>
              <a:rPr lang="fr-FR" sz="1400" dirty="0">
                <a:ea typeface="Roboto" pitchFamily="2" charset="0"/>
                <a:cs typeface="Roboto" pitchFamily="2" charset="0"/>
              </a:rPr>
              <a:t>En fonction des délais de traitement de votre département, la validation sera immédiate ou il peut y avoir délai avant de vous permettre de demander des adhésions Ufopass et des licences Ufolep pour vos adhérents et Adhérentes.</a:t>
            </a:r>
            <a:endParaRPr lang="fr-FR" sz="1200" dirty="0">
              <a:latin typeface="Bahnschrift" panose="020B0502040204020203" pitchFamily="34" charset="0"/>
              <a:ea typeface="Roboto" pitchFamily="2" charset="0"/>
              <a:cs typeface="Roboto" pitchFamily="2" charset="0"/>
            </a:endParaRPr>
          </a:p>
          <a:p>
            <a:endParaRPr lang="fr-FR" sz="1400" dirty="0">
              <a:ea typeface="Roboto" pitchFamily="2" charset="0"/>
              <a:cs typeface="Roboto" pitchFamily="2" charset="0"/>
            </a:endParaRPr>
          </a:p>
          <a:p>
            <a:endParaRPr lang="fr-FR" sz="11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endParaRPr lang="fr-FR" sz="11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endParaRPr lang="fr-FR" sz="11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endParaRPr lang="fr-FR" sz="11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pPr>
              <a:buFontTx/>
              <a:buChar char="-"/>
            </a:pPr>
            <a:endParaRPr lang="fr-FR" sz="1100" dirty="0">
              <a:latin typeface="Roboto" pitchFamily="2" charset="0"/>
              <a:ea typeface="Roboto" pitchFamily="2" charset="0"/>
              <a:cs typeface="Roboto" pitchFamily="2" charset="0"/>
            </a:endParaRPr>
          </a:p>
          <a:p>
            <a:r>
              <a:rPr lang="fr-FR" sz="1100" dirty="0">
                <a:latin typeface="Roboto" pitchFamily="2" charset="0"/>
                <a:ea typeface="Roboto" pitchFamily="2" charset="0"/>
                <a:cs typeface="Roboto" pitchFamily="2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47C93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4A72CFC78B2849AE44BF5AB0EC7339" ma:contentTypeVersion="15" ma:contentTypeDescription="Crée un document." ma:contentTypeScope="" ma:versionID="8be0947da2bec0567d57df7b66dfe95c">
  <xsd:schema xmlns:xsd="http://www.w3.org/2001/XMLSchema" xmlns:xs="http://www.w3.org/2001/XMLSchema" xmlns:p="http://schemas.microsoft.com/office/2006/metadata/properties" xmlns:ns2="321d6dbf-2f06-4c73-97f8-6a62136317b7" xmlns:ns3="5f8b3ac2-acf7-4e7f-aba3-a99ff2f66f2e" targetNamespace="http://schemas.microsoft.com/office/2006/metadata/properties" ma:root="true" ma:fieldsID="ea62d9cad79e106e2381b051d4862e80" ns2:_="" ns3:_="">
    <xsd:import namespace="321d6dbf-2f06-4c73-97f8-6a62136317b7"/>
    <xsd:import namespace="5f8b3ac2-acf7-4e7f-aba3-a99ff2f66f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d6dbf-2f06-4c73-97f8-6a62136317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4b4424ac-ae4d-4fc9-a8a6-5888ea90b8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b3ac2-acf7-4e7f-aba3-a99ff2f66f2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9a5399e-2275-4149-9af1-a6998c9c61d3}" ma:internalName="TaxCatchAll" ma:showField="CatchAllData" ma:web="5f8b3ac2-acf7-4e7f-aba3-a99ff2f66f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8b3ac2-acf7-4e7f-aba3-a99ff2f66f2e" xsi:nil="true"/>
    <lcf76f155ced4ddcb4097134ff3c332f xmlns="321d6dbf-2f06-4c73-97f8-6a62136317b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758DCD-08AC-4F6E-A72D-DC1D1A7629D8}"/>
</file>

<file path=customXml/itemProps2.xml><?xml version="1.0" encoding="utf-8"?>
<ds:datastoreItem xmlns:ds="http://schemas.openxmlformats.org/officeDocument/2006/customXml" ds:itemID="{04332D3B-C1E1-4477-9D7D-5B45F5B0AF10}"/>
</file>

<file path=customXml/itemProps3.xml><?xml version="1.0" encoding="utf-8"?>
<ds:datastoreItem xmlns:ds="http://schemas.openxmlformats.org/officeDocument/2006/customXml" ds:itemID="{DEB76C2F-84F9-4F47-BBA2-5BD1B2997806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798</TotalTime>
  <Words>183</Words>
  <Application>Microsoft Office PowerPoint</Application>
  <PresentationFormat>Custom</PresentationFormat>
  <Paragraphs>62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Theme</vt:lpstr>
      <vt:lpstr>PowerPoint Presentation</vt:lpstr>
      <vt:lpstr>PowerPoint Presentation</vt:lpstr>
    </vt:vector>
  </TitlesOfParts>
  <Company>LIGUE DE L'ENSEIGNEMENT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Pascal</dc:creator>
  <cp:lastModifiedBy>Pascal M</cp:lastModifiedBy>
  <cp:revision>142</cp:revision>
  <cp:lastPrinted>2024-06-14T14:37:48Z</cp:lastPrinted>
  <dcterms:created xsi:type="dcterms:W3CDTF">2019-04-30T06:55:08Z</dcterms:created>
  <dcterms:modified xsi:type="dcterms:W3CDTF">2025-06-05T13:51:31Z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0x010100DF4A72CFC78B2849AE44BF5AB0EC7339</vt:lpwstr>
  </property>
</Properties>
</file>