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jpg"/>
  <Override PartName="/ppt/media/image7.jpg" ContentType="image/jpg"/>
  <Override PartName="/ppt/media/image12.jpg" ContentType="image/jp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8" r:id="rId6"/>
    <p:sldId id="269" r:id="rId7"/>
    <p:sldId id="260" r:id="rId8"/>
    <p:sldId id="261" r:id="rId9"/>
    <p:sldId id="267" r:id="rId10"/>
    <p:sldId id="264" r:id="rId11"/>
    <p:sldId id="266" r:id="rId12"/>
    <p:sldId id="27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BF24F2-B8BB-4EFB-8A2F-B59F80E2AD3A}" v="10" dt="2024-07-04T09:05:51.9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nthia Mauritius" userId="b255c3dd-3e3d-4356-81ed-06fa21f9deec" providerId="ADAL" clId="{CBBF24F2-B8BB-4EFB-8A2F-B59F80E2AD3A}"/>
    <pc:docChg chg="custSel addSld delSld modSld">
      <pc:chgData name="Cynthia Mauritius" userId="b255c3dd-3e3d-4356-81ed-06fa21f9deec" providerId="ADAL" clId="{CBBF24F2-B8BB-4EFB-8A2F-B59F80E2AD3A}" dt="2024-07-04T09:08:53.115" v="192" actId="14100"/>
      <pc:docMkLst>
        <pc:docMk/>
      </pc:docMkLst>
      <pc:sldChg chg="modSp mod">
        <pc:chgData name="Cynthia Mauritius" userId="b255c3dd-3e3d-4356-81ed-06fa21f9deec" providerId="ADAL" clId="{CBBF24F2-B8BB-4EFB-8A2F-B59F80E2AD3A}" dt="2024-06-17T14:47:53.330" v="11" actId="20577"/>
        <pc:sldMkLst>
          <pc:docMk/>
          <pc:sldMk cId="1089843849" sldId="256"/>
        </pc:sldMkLst>
        <pc:spChg chg="mod">
          <ac:chgData name="Cynthia Mauritius" userId="b255c3dd-3e3d-4356-81ed-06fa21f9deec" providerId="ADAL" clId="{CBBF24F2-B8BB-4EFB-8A2F-B59F80E2AD3A}" dt="2024-06-17T14:47:53.330" v="11" actId="20577"/>
          <ac:spMkLst>
            <pc:docMk/>
            <pc:sldMk cId="1089843849" sldId="256"/>
            <ac:spMk id="2" creationId="{147FF864-F29C-569C-6585-29B54A466BDB}"/>
          </ac:spMkLst>
        </pc:spChg>
      </pc:sldChg>
      <pc:sldChg chg="addSp delSp modSp del mod">
        <pc:chgData name="Cynthia Mauritius" userId="b255c3dd-3e3d-4356-81ed-06fa21f9deec" providerId="ADAL" clId="{CBBF24F2-B8BB-4EFB-8A2F-B59F80E2AD3A}" dt="2024-06-28T09:11:39.078" v="85" actId="47"/>
        <pc:sldMkLst>
          <pc:docMk/>
          <pc:sldMk cId="4170182127" sldId="257"/>
        </pc:sldMkLst>
        <pc:spChg chg="add del mod">
          <ac:chgData name="Cynthia Mauritius" userId="b255c3dd-3e3d-4356-81ed-06fa21f9deec" providerId="ADAL" clId="{CBBF24F2-B8BB-4EFB-8A2F-B59F80E2AD3A}" dt="2024-06-18T12:42:49.065" v="24" actId="931"/>
          <ac:spMkLst>
            <pc:docMk/>
            <pc:sldMk cId="4170182127" sldId="257"/>
            <ac:spMk id="4" creationId="{EE0E3A3E-B29F-BABB-52E8-4B548C6DEF5B}"/>
          </ac:spMkLst>
        </pc:spChg>
        <pc:spChg chg="add del mod">
          <ac:chgData name="Cynthia Mauritius" userId="b255c3dd-3e3d-4356-81ed-06fa21f9deec" providerId="ADAL" clId="{CBBF24F2-B8BB-4EFB-8A2F-B59F80E2AD3A}" dt="2024-06-18T12:51:31.563" v="26"/>
          <ac:spMkLst>
            <pc:docMk/>
            <pc:sldMk cId="4170182127" sldId="257"/>
            <ac:spMk id="9" creationId="{49DB4773-A54E-DD4A-E9C6-9DEE67426ACC}"/>
          </ac:spMkLst>
        </pc:spChg>
        <pc:graphicFrameChg chg="del modGraphic">
          <ac:chgData name="Cynthia Mauritius" userId="b255c3dd-3e3d-4356-81ed-06fa21f9deec" providerId="ADAL" clId="{CBBF24F2-B8BB-4EFB-8A2F-B59F80E2AD3A}" dt="2024-06-18T12:42:04.582" v="23" actId="478"/>
          <ac:graphicFrameMkLst>
            <pc:docMk/>
            <pc:sldMk cId="4170182127" sldId="257"/>
            <ac:graphicFrameMk id="5" creationId="{41F0A06A-E8FB-D5E6-CAE5-EADE63F0E4B1}"/>
          </ac:graphicFrameMkLst>
        </pc:graphicFrameChg>
        <pc:picChg chg="add del mod">
          <ac:chgData name="Cynthia Mauritius" userId="b255c3dd-3e3d-4356-81ed-06fa21f9deec" providerId="ADAL" clId="{CBBF24F2-B8BB-4EFB-8A2F-B59F80E2AD3A}" dt="2024-06-18T12:42:51.409" v="25" actId="478"/>
          <ac:picMkLst>
            <pc:docMk/>
            <pc:sldMk cId="4170182127" sldId="257"/>
            <ac:picMk id="7" creationId="{627CD538-ABB1-23C0-7385-EFB763F443CD}"/>
          </ac:picMkLst>
        </pc:picChg>
        <pc:picChg chg="add mod modCrop">
          <ac:chgData name="Cynthia Mauritius" userId="b255c3dd-3e3d-4356-81ed-06fa21f9deec" providerId="ADAL" clId="{CBBF24F2-B8BB-4EFB-8A2F-B59F80E2AD3A}" dt="2024-06-18T12:52:11.876" v="36" actId="1076"/>
          <ac:picMkLst>
            <pc:docMk/>
            <pc:sldMk cId="4170182127" sldId="257"/>
            <ac:picMk id="15" creationId="{F04E0696-7742-7764-FF7D-654891425D5D}"/>
          </ac:picMkLst>
        </pc:picChg>
      </pc:sldChg>
      <pc:sldChg chg="del">
        <pc:chgData name="Cynthia Mauritius" userId="b255c3dd-3e3d-4356-81ed-06fa21f9deec" providerId="ADAL" clId="{CBBF24F2-B8BB-4EFB-8A2F-B59F80E2AD3A}" dt="2024-06-28T09:16:50.782" v="100" actId="47"/>
        <pc:sldMkLst>
          <pc:docMk/>
          <pc:sldMk cId="1412664152" sldId="258"/>
        </pc:sldMkLst>
      </pc:sldChg>
      <pc:sldChg chg="modSp mod">
        <pc:chgData name="Cynthia Mauritius" userId="b255c3dd-3e3d-4356-81ed-06fa21f9deec" providerId="ADAL" clId="{CBBF24F2-B8BB-4EFB-8A2F-B59F80E2AD3A}" dt="2024-06-18T07:47:24.473" v="17" actId="20577"/>
        <pc:sldMkLst>
          <pc:docMk/>
          <pc:sldMk cId="0" sldId="261"/>
        </pc:sldMkLst>
        <pc:spChg chg="mod">
          <ac:chgData name="Cynthia Mauritius" userId="b255c3dd-3e3d-4356-81ed-06fa21f9deec" providerId="ADAL" clId="{CBBF24F2-B8BB-4EFB-8A2F-B59F80E2AD3A}" dt="2024-06-18T07:47:24.473" v="17" actId="20577"/>
          <ac:spMkLst>
            <pc:docMk/>
            <pc:sldMk cId="0" sldId="261"/>
            <ac:spMk id="11" creationId="{08F99373-295E-12E9-2631-815BF85669FF}"/>
          </ac:spMkLst>
        </pc:spChg>
      </pc:sldChg>
      <pc:sldChg chg="modSp mod">
        <pc:chgData name="Cynthia Mauritius" userId="b255c3dd-3e3d-4356-81ed-06fa21f9deec" providerId="ADAL" clId="{CBBF24F2-B8BB-4EFB-8A2F-B59F80E2AD3A}" dt="2024-07-04T09:08:53.115" v="192" actId="14100"/>
        <pc:sldMkLst>
          <pc:docMk/>
          <pc:sldMk cId="0" sldId="264"/>
        </pc:sldMkLst>
        <pc:spChg chg="mod">
          <ac:chgData name="Cynthia Mauritius" userId="b255c3dd-3e3d-4356-81ed-06fa21f9deec" providerId="ADAL" clId="{CBBF24F2-B8BB-4EFB-8A2F-B59F80E2AD3A}" dt="2024-06-18T07:49:40.787" v="22" actId="20577"/>
          <ac:spMkLst>
            <pc:docMk/>
            <pc:sldMk cId="0" sldId="264"/>
            <ac:spMk id="43" creationId="{00000000-0000-0000-0000-000000000000}"/>
          </ac:spMkLst>
        </pc:spChg>
        <pc:spChg chg="mod">
          <ac:chgData name="Cynthia Mauritius" userId="b255c3dd-3e3d-4356-81ed-06fa21f9deec" providerId="ADAL" clId="{CBBF24F2-B8BB-4EFB-8A2F-B59F80E2AD3A}" dt="2024-07-04T09:08:53.115" v="192" actId="14100"/>
          <ac:spMkLst>
            <pc:docMk/>
            <pc:sldMk cId="0" sldId="264"/>
            <ac:spMk id="45" creationId="{00000000-0000-0000-0000-000000000000}"/>
          </ac:spMkLst>
        </pc:spChg>
        <pc:grpChg chg="mod">
          <ac:chgData name="Cynthia Mauritius" userId="b255c3dd-3e3d-4356-81ed-06fa21f9deec" providerId="ADAL" clId="{CBBF24F2-B8BB-4EFB-8A2F-B59F80E2AD3A}" dt="2024-07-04T09:08:44.289" v="190" actId="14100"/>
          <ac:grpSpMkLst>
            <pc:docMk/>
            <pc:sldMk cId="0" sldId="264"/>
            <ac:grpSpMk id="27" creationId="{00000000-0000-0000-0000-000000000000}"/>
          </ac:grpSpMkLst>
        </pc:grpChg>
      </pc:sldChg>
      <pc:sldChg chg="addSp delSp modSp new mod">
        <pc:chgData name="Cynthia Mauritius" userId="b255c3dd-3e3d-4356-81ed-06fa21f9deec" providerId="ADAL" clId="{CBBF24F2-B8BB-4EFB-8A2F-B59F80E2AD3A}" dt="2024-06-28T09:11:20.696" v="84" actId="20577"/>
        <pc:sldMkLst>
          <pc:docMk/>
          <pc:sldMk cId="3665756691" sldId="267"/>
        </pc:sldMkLst>
        <pc:spChg chg="mod">
          <ac:chgData name="Cynthia Mauritius" userId="b255c3dd-3e3d-4356-81ed-06fa21f9deec" providerId="ADAL" clId="{CBBF24F2-B8BB-4EFB-8A2F-B59F80E2AD3A}" dt="2024-06-28T09:11:20.696" v="84" actId="20577"/>
          <ac:spMkLst>
            <pc:docMk/>
            <pc:sldMk cId="3665756691" sldId="267"/>
            <ac:spMk id="2" creationId="{1F1809E9-1C94-5AAD-4B23-F97B50CB54B0}"/>
          </ac:spMkLst>
        </pc:spChg>
        <pc:spChg chg="del">
          <ac:chgData name="Cynthia Mauritius" userId="b255c3dd-3e3d-4356-81ed-06fa21f9deec" providerId="ADAL" clId="{CBBF24F2-B8BB-4EFB-8A2F-B59F80E2AD3A}" dt="2024-06-28T09:10:48.874" v="44" actId="478"/>
          <ac:spMkLst>
            <pc:docMk/>
            <pc:sldMk cId="3665756691" sldId="267"/>
            <ac:spMk id="3" creationId="{461C9BDE-01CD-A02B-3074-644ED032D98F}"/>
          </ac:spMkLst>
        </pc:spChg>
        <pc:picChg chg="add mod modCrop">
          <ac:chgData name="Cynthia Mauritius" userId="b255c3dd-3e3d-4356-81ed-06fa21f9deec" providerId="ADAL" clId="{CBBF24F2-B8BB-4EFB-8A2F-B59F80E2AD3A}" dt="2024-06-28T09:10:45.901" v="43" actId="1076"/>
          <ac:picMkLst>
            <pc:docMk/>
            <pc:sldMk cId="3665756691" sldId="267"/>
            <ac:picMk id="5" creationId="{91D652D9-098D-6B45-833D-269CA1391FCA}"/>
          </ac:picMkLst>
        </pc:picChg>
      </pc:sldChg>
      <pc:sldChg chg="addSp delSp modSp new mod">
        <pc:chgData name="Cynthia Mauritius" userId="b255c3dd-3e3d-4356-81ed-06fa21f9deec" providerId="ADAL" clId="{CBBF24F2-B8BB-4EFB-8A2F-B59F80E2AD3A}" dt="2024-06-28T09:18:39.020" v="120" actId="1076"/>
        <pc:sldMkLst>
          <pc:docMk/>
          <pc:sldMk cId="1712466284" sldId="268"/>
        </pc:sldMkLst>
        <pc:spChg chg="del">
          <ac:chgData name="Cynthia Mauritius" userId="b255c3dd-3e3d-4356-81ed-06fa21f9deec" providerId="ADAL" clId="{CBBF24F2-B8BB-4EFB-8A2F-B59F80E2AD3A}" dt="2024-06-28T09:15:38.541" v="92" actId="478"/>
          <ac:spMkLst>
            <pc:docMk/>
            <pc:sldMk cId="1712466284" sldId="268"/>
            <ac:spMk id="2" creationId="{4C5DB863-0FEE-5695-D1EB-58E89B53B014}"/>
          </ac:spMkLst>
        </pc:spChg>
        <pc:spChg chg="del">
          <ac:chgData name="Cynthia Mauritius" userId="b255c3dd-3e3d-4356-81ed-06fa21f9deec" providerId="ADAL" clId="{CBBF24F2-B8BB-4EFB-8A2F-B59F80E2AD3A}" dt="2024-06-28T09:15:27.162" v="87" actId="931"/>
          <ac:spMkLst>
            <pc:docMk/>
            <pc:sldMk cId="1712466284" sldId="268"/>
            <ac:spMk id="3" creationId="{F4D26BAA-B43C-26C5-AE6A-EBA2F8C8F774}"/>
          </ac:spMkLst>
        </pc:spChg>
        <pc:picChg chg="add mod">
          <ac:chgData name="Cynthia Mauritius" userId="b255c3dd-3e3d-4356-81ed-06fa21f9deec" providerId="ADAL" clId="{CBBF24F2-B8BB-4EFB-8A2F-B59F80E2AD3A}" dt="2024-06-28T09:16:17.400" v="95" actId="1076"/>
          <ac:picMkLst>
            <pc:docMk/>
            <pc:sldMk cId="1712466284" sldId="268"/>
            <ac:picMk id="5" creationId="{5E06AC03-EF69-5F3B-4065-B7A26FD72014}"/>
          </ac:picMkLst>
        </pc:picChg>
        <pc:picChg chg="add del mod">
          <ac:chgData name="Cynthia Mauritius" userId="b255c3dd-3e3d-4356-81ed-06fa21f9deec" providerId="ADAL" clId="{CBBF24F2-B8BB-4EFB-8A2F-B59F80E2AD3A}" dt="2024-06-28T09:17:56.565" v="114" actId="21"/>
          <ac:picMkLst>
            <pc:docMk/>
            <pc:sldMk cId="1712466284" sldId="268"/>
            <ac:picMk id="7" creationId="{D6D15B86-3F9B-5732-CE93-FEB5FC07BD85}"/>
          </ac:picMkLst>
        </pc:picChg>
        <pc:picChg chg="add mod">
          <ac:chgData name="Cynthia Mauritius" userId="b255c3dd-3e3d-4356-81ed-06fa21f9deec" providerId="ADAL" clId="{CBBF24F2-B8BB-4EFB-8A2F-B59F80E2AD3A}" dt="2024-06-28T09:18:39.020" v="120" actId="1076"/>
          <ac:picMkLst>
            <pc:docMk/>
            <pc:sldMk cId="1712466284" sldId="268"/>
            <ac:picMk id="9" creationId="{297257B7-46DB-29CB-AFE2-B4D1AE926D35}"/>
          </ac:picMkLst>
        </pc:picChg>
      </pc:sldChg>
      <pc:sldChg chg="addSp delSp modSp new mod">
        <pc:chgData name="Cynthia Mauritius" userId="b255c3dd-3e3d-4356-81ed-06fa21f9deec" providerId="ADAL" clId="{CBBF24F2-B8BB-4EFB-8A2F-B59F80E2AD3A}" dt="2024-07-02T09:01:29.159" v="122" actId="478"/>
        <pc:sldMkLst>
          <pc:docMk/>
          <pc:sldMk cId="423355176" sldId="269"/>
        </pc:sldMkLst>
        <pc:spChg chg="del">
          <ac:chgData name="Cynthia Mauritius" userId="b255c3dd-3e3d-4356-81ed-06fa21f9deec" providerId="ADAL" clId="{CBBF24F2-B8BB-4EFB-8A2F-B59F80E2AD3A}" dt="2024-07-02T09:01:29.159" v="122" actId="478"/>
          <ac:spMkLst>
            <pc:docMk/>
            <pc:sldMk cId="423355176" sldId="269"/>
            <ac:spMk id="2" creationId="{40DB7512-1C10-35E3-7BBE-118612503E2A}"/>
          </ac:spMkLst>
        </pc:spChg>
        <pc:spChg chg="del">
          <ac:chgData name="Cynthia Mauritius" userId="b255c3dd-3e3d-4356-81ed-06fa21f9deec" providerId="ADAL" clId="{CBBF24F2-B8BB-4EFB-8A2F-B59F80E2AD3A}" dt="2024-06-28T09:17:03.848" v="102" actId="931"/>
          <ac:spMkLst>
            <pc:docMk/>
            <pc:sldMk cId="423355176" sldId="269"/>
            <ac:spMk id="3" creationId="{B677B3C4-316B-0A1B-7BCF-24B657CD1960}"/>
          </ac:spMkLst>
        </pc:spChg>
        <pc:picChg chg="add mod">
          <ac:chgData name="Cynthia Mauritius" userId="b255c3dd-3e3d-4356-81ed-06fa21f9deec" providerId="ADAL" clId="{CBBF24F2-B8BB-4EFB-8A2F-B59F80E2AD3A}" dt="2024-06-28T09:19:30.876" v="121" actId="1076"/>
          <ac:picMkLst>
            <pc:docMk/>
            <pc:sldMk cId="423355176" sldId="269"/>
            <ac:picMk id="5" creationId="{AB162B34-87BB-3CD2-0ABB-2CF9D867AC2D}"/>
          </ac:picMkLst>
        </pc:picChg>
        <pc:picChg chg="add del mod">
          <ac:chgData name="Cynthia Mauritius" userId="b255c3dd-3e3d-4356-81ed-06fa21f9deec" providerId="ADAL" clId="{CBBF24F2-B8BB-4EFB-8A2F-B59F80E2AD3A}" dt="2024-06-28T09:17:27.253" v="110" actId="478"/>
          <ac:picMkLst>
            <pc:docMk/>
            <pc:sldMk cId="423355176" sldId="269"/>
            <ac:picMk id="7" creationId="{CD919AF9-9891-EF76-4CA1-ADB421BEFA95}"/>
          </ac:picMkLst>
        </pc:picChg>
        <pc:picChg chg="add del mod">
          <ac:chgData name="Cynthia Mauritius" userId="b255c3dd-3e3d-4356-81ed-06fa21f9deec" providerId="ADAL" clId="{CBBF24F2-B8BB-4EFB-8A2F-B59F80E2AD3A}" dt="2024-06-28T09:18:28.051" v="118" actId="21"/>
          <ac:picMkLst>
            <pc:docMk/>
            <pc:sldMk cId="423355176" sldId="269"/>
            <ac:picMk id="9" creationId="{297257B7-46DB-29CB-AFE2-B4D1AE926D35}"/>
          </ac:picMkLst>
        </pc:picChg>
        <pc:picChg chg="add mod">
          <ac:chgData name="Cynthia Mauritius" userId="b255c3dd-3e3d-4356-81ed-06fa21f9deec" providerId="ADAL" clId="{CBBF24F2-B8BB-4EFB-8A2F-B59F80E2AD3A}" dt="2024-06-28T09:18:24.732" v="117" actId="1076"/>
          <ac:picMkLst>
            <pc:docMk/>
            <pc:sldMk cId="423355176" sldId="269"/>
            <ac:picMk id="10" creationId="{83FEB89D-EA67-2A6B-7185-573BC19B427E}"/>
          </ac:picMkLst>
        </pc:picChg>
      </pc:sldChg>
      <pc:sldChg chg="addSp delSp modSp new mod">
        <pc:chgData name="Cynthia Mauritius" userId="b255c3dd-3e3d-4356-81ed-06fa21f9deec" providerId="ADAL" clId="{CBBF24F2-B8BB-4EFB-8A2F-B59F80E2AD3A}" dt="2024-07-04T09:05:54.837" v="189" actId="27614"/>
        <pc:sldMkLst>
          <pc:docMk/>
          <pc:sldMk cId="1748665182" sldId="270"/>
        </pc:sldMkLst>
        <pc:spChg chg="mod">
          <ac:chgData name="Cynthia Mauritius" userId="b255c3dd-3e3d-4356-81ed-06fa21f9deec" providerId="ADAL" clId="{CBBF24F2-B8BB-4EFB-8A2F-B59F80E2AD3A}" dt="2024-07-04T09:01:48.135" v="187" actId="20577"/>
          <ac:spMkLst>
            <pc:docMk/>
            <pc:sldMk cId="1748665182" sldId="270"/>
            <ac:spMk id="2" creationId="{D055DEDB-650D-9C66-7BF9-E178415F4534}"/>
          </ac:spMkLst>
        </pc:spChg>
        <pc:spChg chg="del">
          <ac:chgData name="Cynthia Mauritius" userId="b255c3dd-3e3d-4356-81ed-06fa21f9deec" providerId="ADAL" clId="{CBBF24F2-B8BB-4EFB-8A2F-B59F80E2AD3A}" dt="2024-07-04T09:05:51.966" v="188" actId="931"/>
          <ac:spMkLst>
            <pc:docMk/>
            <pc:sldMk cId="1748665182" sldId="270"/>
            <ac:spMk id="3" creationId="{A04E076A-EB9D-5A40-A547-ED4D789C05D9}"/>
          </ac:spMkLst>
        </pc:spChg>
        <pc:picChg chg="add mod">
          <ac:chgData name="Cynthia Mauritius" userId="b255c3dd-3e3d-4356-81ed-06fa21f9deec" providerId="ADAL" clId="{CBBF24F2-B8BB-4EFB-8A2F-B59F80E2AD3A}" dt="2024-07-04T09:05:54.837" v="189" actId="27614"/>
          <ac:picMkLst>
            <pc:docMk/>
            <pc:sldMk cId="1748665182" sldId="270"/>
            <ac:picMk id="5" creationId="{64002660-3C53-3D88-2E23-5AF3A22898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D0CC1A-AADB-74A7-6479-91F50AEF2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2D72751-7416-4685-9458-068057D4C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43BF74-068B-2C15-B35A-52DD466B1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FF4E8C-AAEB-0C6A-39C1-E0A4AC548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4ABEC6-A801-CFC2-0B17-46D31526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312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4D785-D650-EBBF-8242-98B7D088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D91F92-3E85-772C-33B7-13AA1CAAC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C9CDB9-FF33-9894-97A3-3C1FBE59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37925F-3CDB-CAA4-12FF-7FDE114B2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93FEDC-69C0-46F3-8462-DE6157D1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6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D385F-B5BD-FD18-06F7-51DC58C4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82C0F5-5C44-047F-7D3C-8AEBFFA22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EDE445-1C81-6F02-AB2D-AEA24374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99A72-EF3B-492F-D397-A991EACA3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62747A-6B0E-79B2-C4D4-614F89C6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479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EDD391-6894-3530-927D-5E53F1634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58C82F-0AC1-86C7-A719-E0AE697A9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BDFCC-B12E-9104-2A29-E7B5F92C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3437F1-2833-8752-1933-7B4CB18A6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931AEB-9A19-044C-184D-120533161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40CFE1-7C57-D023-33CD-BDBF7DF84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7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A5229-6179-7979-7048-BFE3A092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FEF682-1D12-C0C7-3DD2-444D17B78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76E848-C85A-E68F-FB1B-31E5D7D9E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558C770-5FFB-AC13-598D-DC88ED40E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2C258A-0E92-F412-98B3-592EB05C4C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B7F04D1-137B-643E-8214-A85D5042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DD2C00-9FBD-2948-5BD2-5402D8E19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47D83E3-7612-F435-B4D7-74F4F5157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16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93C7BA-8830-1604-1885-38853BA5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D2488FB-7CE0-CA11-F5B9-2DEE19B8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09F277-A151-23DD-BBB8-9D143054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092880-2CD0-1748-B8E4-CBFA5571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603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3854184-5F02-6082-2451-39940406C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07FD7B-DA28-A2D8-5CD4-10CF393B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495E1B-AD23-6A21-5824-61120748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83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9A6F3-50A0-9696-70C1-51F784E8F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27E848-AEC5-33AC-005F-E240C6C2A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25B0AD-9794-4C7C-8808-7274B23E1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B03195-1AD6-19A6-E548-A335E702B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4BC8E3-8098-E399-5C89-35689E30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1B077B-034A-7B03-45A0-4C0018D08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702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BFDDF-2703-E917-9658-DE55DA77A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7CF6F5-6008-B86A-A579-03D5E7166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1DF30-1B48-B8E8-D7C6-3AA78F32B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6E2E37-7777-3515-7D3D-9AD389BB2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065FCE-164D-1CFB-ED11-89AEEB64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C7D82F-D76F-759F-5550-6592DC58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42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23C622-ADDC-0B65-3556-119E30BC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2F72FD-EC03-E8DB-43D4-9D4EDF678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5CD980-6B93-3EA1-1F6E-1CF918BA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8EB1AD-82A9-E394-F06B-52E9B4F4D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E4C9DD-B0E3-251E-5BF7-24B28D0B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26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D97D41-8AFA-EF05-1410-C3F6260EA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5F0675-1F11-C7DA-3C6A-8979D1528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F62BC5-41F0-0E4C-0AA8-D3A3CF28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145639-7710-3CEC-6E53-3B4CB234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B8032A-E1DE-C868-5934-89AE10B2A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29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7524108-CBBF-D72E-70AA-42BA52A7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F8E852-F03B-B5BB-D1E4-E9EE71B6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08E14C-7003-674D-25CC-20A848DB8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909195-1552-42F8-A15D-4F48BEEE1B17}" type="datetimeFigureOut">
              <a:rPr lang="fr-FR" smtClean="0"/>
              <a:t>04/07/2024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8E94AE-9C30-28FC-072E-7335603BF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C99AC7-8158-EDBC-B9B0-A139F4960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00F3F0-86EF-4323-AC80-3B74151E03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3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FF864-F29C-569C-6585-29B54A466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Affiliation et licences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BF9B7E-CE66-B5B6-BE52-E93BDEBE64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2024-2025</a:t>
            </a:r>
          </a:p>
        </p:txBody>
      </p:sp>
      <p:pic>
        <p:nvPicPr>
          <p:cNvPr id="5" name="Image 4" descr="Une image contenant texte, graphisme, capture d’écran, Graphique&#10;&#10;Description générée automatiquement">
            <a:extLst>
              <a:ext uri="{FF2B5EF4-FFF2-40B4-BE49-F238E27FC236}">
                <a16:creationId xmlns:a16="http://schemas.microsoft.com/office/drawing/2014/main" id="{94FE6763-928A-4900-7362-6F0E9F409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442" y="4706117"/>
            <a:ext cx="6177116" cy="205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4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E06AC03-EF69-5F3B-4065-B7A26FD72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5053"/>
            <a:ext cx="5815496" cy="8224170"/>
          </a:xfrm>
        </p:spPr>
      </p:pic>
      <p:pic>
        <p:nvPicPr>
          <p:cNvPr id="9" name="Image 8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297257B7-46DB-29CB-AFE2-B4D1AE926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197" y="0"/>
            <a:ext cx="485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6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AB162B34-87BB-3CD2-0ABB-2CF9D867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362" y="0"/>
            <a:ext cx="4921638" cy="6956127"/>
          </a:xfrm>
        </p:spPr>
      </p:pic>
      <p:pic>
        <p:nvPicPr>
          <p:cNvPr id="10" name="Image 9" descr="Une image contenant texte, capture d’écran, document&#10;&#10;Description générée automatiquement">
            <a:extLst>
              <a:ext uri="{FF2B5EF4-FFF2-40B4-BE49-F238E27FC236}">
                <a16:creationId xmlns:a16="http://schemas.microsoft.com/office/drawing/2014/main" id="{83FEB89D-EA67-2A6B-7185-573BC19B4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5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5131" y="6127632"/>
            <a:ext cx="1390257" cy="6315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8079" y="185182"/>
            <a:ext cx="1929599" cy="5838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8042" y="888834"/>
            <a:ext cx="9136169" cy="2533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37678" y="1015014"/>
            <a:ext cx="6344946" cy="503003"/>
          </a:xfrm>
          <a:prstGeom prst="rect">
            <a:avLst/>
          </a:prstGeom>
        </p:spPr>
        <p:txBody>
          <a:bodyPr vert="horz" wrap="square" lIns="0" tIns="14395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113"/>
              </a:spcBef>
            </a:pPr>
            <a:r>
              <a:rPr sz="3174" spc="5" dirty="0"/>
              <a:t>Revenir</a:t>
            </a:r>
            <a:r>
              <a:rPr sz="3174" spc="-18" dirty="0"/>
              <a:t> </a:t>
            </a:r>
            <a:r>
              <a:rPr sz="3174" spc="9" dirty="0"/>
              <a:t>dans</a:t>
            </a:r>
            <a:r>
              <a:rPr sz="3174" spc="-14" dirty="0"/>
              <a:t> </a:t>
            </a:r>
            <a:r>
              <a:rPr sz="3174" spc="5" dirty="0"/>
              <a:t>le</a:t>
            </a:r>
            <a:r>
              <a:rPr sz="3174" spc="-18" dirty="0"/>
              <a:t> </a:t>
            </a:r>
            <a:r>
              <a:rPr sz="3174" spc="5" dirty="0"/>
              <a:t>c</a:t>
            </a:r>
            <a:r>
              <a:rPr sz="2992" spc="5" dirty="0"/>
              <a:t>adre</a:t>
            </a:r>
            <a:r>
              <a:rPr sz="2992" spc="-14" dirty="0"/>
              <a:t> </a:t>
            </a:r>
            <a:r>
              <a:rPr sz="2992" spc="-5" dirty="0"/>
              <a:t>réglementaire</a:t>
            </a:r>
            <a:endParaRPr sz="2992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9487541" y="7141148"/>
            <a:ext cx="140334" cy="151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030"/>
              </a:lnSpc>
            </a:pPr>
            <a:fld id="{81D60167-4931-47E6-BA6A-407CBD079E47}" type="slidenum">
              <a:rPr lang="fr-FR" spc="20" smtClean="0"/>
              <a:pPr marL="38100">
                <a:lnSpc>
                  <a:spcPts val="1030"/>
                </a:lnSpc>
              </a:pPr>
              <a:t>4</a:t>
            </a:fld>
            <a:endParaRPr spc="18" dirty="0"/>
          </a:p>
        </p:txBody>
      </p:sp>
      <p:sp>
        <p:nvSpPr>
          <p:cNvPr id="8" name="object 8"/>
          <p:cNvSpPr txBox="1"/>
          <p:nvPr/>
        </p:nvSpPr>
        <p:spPr>
          <a:xfrm>
            <a:off x="6064566" y="6612764"/>
            <a:ext cx="62764" cy="90718"/>
          </a:xfrm>
          <a:prstGeom prst="rect">
            <a:avLst/>
          </a:prstGeom>
        </p:spPr>
        <p:txBody>
          <a:bodyPr vert="horz" wrap="square" lIns="0" tIns="6910" rIns="0" bIns="0" rtlCol="0">
            <a:spAutoFit/>
          </a:bodyPr>
          <a:lstStyle/>
          <a:p>
            <a:pPr marL="11516">
              <a:spcBef>
                <a:spcPts val="54"/>
              </a:spcBef>
            </a:pPr>
            <a:r>
              <a:rPr sz="544" spc="9" dirty="0">
                <a:solidFill>
                  <a:srgbClr val="625E5E"/>
                </a:solidFill>
                <a:latin typeface="Arial MT"/>
                <a:cs typeface="Arial MT"/>
              </a:rPr>
              <a:t>7</a:t>
            </a:r>
            <a:endParaRPr sz="544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3478" y="1534900"/>
            <a:ext cx="8504841" cy="4673256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315" spc="14" dirty="0">
                <a:latin typeface="Calibri"/>
                <a:cs typeface="Calibri"/>
              </a:rPr>
              <a:t>Code</a:t>
            </a:r>
            <a:r>
              <a:rPr sz="1315" spc="-14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du</a:t>
            </a:r>
            <a:r>
              <a:rPr sz="1315" spc="-9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sport</a:t>
            </a:r>
            <a:endParaRPr sz="1315">
              <a:latin typeface="Calibri"/>
              <a:cs typeface="Calibri"/>
            </a:endParaRPr>
          </a:p>
          <a:p>
            <a:pPr marL="591941">
              <a:spcBef>
                <a:spcPts val="993"/>
              </a:spcBef>
            </a:pPr>
            <a:r>
              <a:rPr sz="1406" b="1" spc="-9" dirty="0">
                <a:solidFill>
                  <a:srgbClr val="495D81"/>
                </a:solidFill>
                <a:latin typeface="Arial"/>
                <a:cs typeface="Arial"/>
              </a:rPr>
              <a:t>Article</a:t>
            </a:r>
            <a:r>
              <a:rPr sz="1406" b="1" spc="-50" dirty="0">
                <a:solidFill>
                  <a:srgbClr val="495D81"/>
                </a:solidFill>
                <a:latin typeface="Arial"/>
                <a:cs typeface="Arial"/>
              </a:rPr>
              <a:t> </a:t>
            </a:r>
            <a:r>
              <a:rPr sz="1406" b="1" spc="-5" dirty="0">
                <a:solidFill>
                  <a:srgbClr val="495D81"/>
                </a:solidFill>
                <a:latin typeface="Arial"/>
                <a:cs typeface="Arial"/>
              </a:rPr>
              <a:t>L321-1</a:t>
            </a:r>
            <a:endParaRPr sz="1406">
              <a:latin typeface="Arial"/>
              <a:cs typeface="Arial"/>
            </a:endParaRPr>
          </a:p>
          <a:p>
            <a:pPr>
              <a:spcBef>
                <a:spcPts val="18"/>
              </a:spcBef>
            </a:pPr>
            <a:endParaRPr sz="1451">
              <a:latin typeface="Arial"/>
              <a:cs typeface="Arial"/>
            </a:endParaRPr>
          </a:p>
          <a:p>
            <a:pPr marL="591941" marR="4607">
              <a:lnSpc>
                <a:spcPts val="1678"/>
              </a:lnSpc>
            </a:pPr>
            <a:r>
              <a:rPr sz="1406" spc="-5" dirty="0">
                <a:latin typeface="Calibri"/>
                <a:cs typeface="Calibri"/>
              </a:rPr>
              <a:t>Les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associations,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les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sociétés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et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fédérations</a:t>
            </a:r>
            <a:r>
              <a:rPr sz="1406" spc="18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sportives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souscrivent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pour</a:t>
            </a:r>
            <a:r>
              <a:rPr sz="1406" spc="-5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l'exercice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de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leur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activité</a:t>
            </a:r>
            <a:r>
              <a:rPr sz="1406" spc="27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des </a:t>
            </a:r>
            <a:r>
              <a:rPr sz="1406" spc="-5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garanties</a:t>
            </a:r>
            <a:r>
              <a:rPr sz="1406" spc="27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d'assurance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couvrant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leur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responsabilité</a:t>
            </a:r>
            <a:r>
              <a:rPr sz="1406" spc="32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civile,</a:t>
            </a:r>
            <a:r>
              <a:rPr sz="1406" spc="32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celle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de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leurs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préposés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salariés</a:t>
            </a:r>
            <a:r>
              <a:rPr sz="1406" spc="23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ou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bénévoles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et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celle </a:t>
            </a:r>
            <a:r>
              <a:rPr sz="1406" spc="-304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des</a:t>
            </a:r>
            <a:r>
              <a:rPr sz="1406" spc="-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pratiquants</a:t>
            </a:r>
            <a:r>
              <a:rPr sz="1406" spc="27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du</a:t>
            </a:r>
            <a:r>
              <a:rPr sz="1406" spc="-5" dirty="0">
                <a:latin typeface="Calibri"/>
                <a:cs typeface="Calibri"/>
              </a:rPr>
              <a:t> sport.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Les</a:t>
            </a:r>
            <a:r>
              <a:rPr sz="1406" spc="-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licenciés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et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pratiquants</a:t>
            </a:r>
            <a:r>
              <a:rPr sz="1406" spc="23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sont</a:t>
            </a:r>
            <a:r>
              <a:rPr sz="1406" spc="-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considérés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comme</a:t>
            </a:r>
            <a:r>
              <a:rPr sz="1406" spc="-18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des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tiers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entre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eux.</a:t>
            </a:r>
            <a:endParaRPr sz="1406">
              <a:latin typeface="Calibri"/>
              <a:cs typeface="Calibri"/>
            </a:endParaRPr>
          </a:p>
          <a:p>
            <a:pPr marL="591941">
              <a:lnSpc>
                <a:spcPts val="1622"/>
              </a:lnSpc>
            </a:pPr>
            <a:r>
              <a:rPr sz="1406" spc="-5" dirty="0">
                <a:latin typeface="Calibri"/>
                <a:cs typeface="Calibri"/>
              </a:rPr>
              <a:t>Ces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garanties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couvrent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également</a:t>
            </a:r>
            <a:r>
              <a:rPr sz="1406" spc="23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les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arbitres</a:t>
            </a:r>
            <a:r>
              <a:rPr sz="1406" spc="18" dirty="0">
                <a:latin typeface="Calibri"/>
                <a:cs typeface="Calibri"/>
              </a:rPr>
              <a:t> </a:t>
            </a:r>
            <a:r>
              <a:rPr sz="1406" spc="-5" dirty="0">
                <a:latin typeface="Calibri"/>
                <a:cs typeface="Calibri"/>
              </a:rPr>
              <a:t>et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juges,</a:t>
            </a:r>
            <a:r>
              <a:rPr sz="1406" spc="14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dans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l'exercice</a:t>
            </a:r>
            <a:r>
              <a:rPr sz="1406" spc="9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de</a:t>
            </a:r>
            <a:r>
              <a:rPr sz="1406" spc="5" dirty="0">
                <a:latin typeface="Calibri"/>
                <a:cs typeface="Calibri"/>
              </a:rPr>
              <a:t> </a:t>
            </a:r>
            <a:r>
              <a:rPr sz="1406" spc="-14" dirty="0">
                <a:latin typeface="Calibri"/>
                <a:cs typeface="Calibri"/>
              </a:rPr>
              <a:t>leurs</a:t>
            </a:r>
            <a:r>
              <a:rPr sz="1406" dirty="0">
                <a:latin typeface="Calibri"/>
                <a:cs typeface="Calibri"/>
              </a:rPr>
              <a:t> </a:t>
            </a:r>
            <a:r>
              <a:rPr sz="1406" spc="-9" dirty="0">
                <a:latin typeface="Calibri"/>
                <a:cs typeface="Calibri"/>
              </a:rPr>
              <a:t>activités</a:t>
            </a:r>
            <a:endParaRPr sz="1406">
              <a:latin typeface="Calibri"/>
              <a:cs typeface="Calibri"/>
            </a:endParaRPr>
          </a:p>
          <a:p>
            <a:pPr>
              <a:spcBef>
                <a:spcPts val="18"/>
              </a:spcBef>
            </a:pPr>
            <a:endParaRPr sz="1542">
              <a:latin typeface="Calibri"/>
              <a:cs typeface="Calibri"/>
            </a:endParaRPr>
          </a:p>
          <a:p>
            <a:pPr marL="591941">
              <a:lnSpc>
                <a:spcPts val="1573"/>
              </a:lnSpc>
            </a:pPr>
            <a:r>
              <a:rPr sz="1315" b="1" u="heavy" spc="14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Arial"/>
                <a:cs typeface="Arial"/>
              </a:rPr>
              <a:t>Article</a:t>
            </a:r>
            <a:r>
              <a:rPr sz="1315" b="1" u="heavy" spc="-41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Arial"/>
                <a:cs typeface="Arial"/>
              </a:rPr>
              <a:t> </a:t>
            </a:r>
            <a:r>
              <a:rPr sz="1315" b="1" u="heavy" spc="18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Arial"/>
                <a:cs typeface="Arial"/>
              </a:rPr>
              <a:t>L321-5</a:t>
            </a:r>
            <a:endParaRPr sz="1315">
              <a:latin typeface="Arial"/>
              <a:cs typeface="Arial"/>
            </a:endParaRPr>
          </a:p>
          <a:p>
            <a:pPr marL="591941">
              <a:lnSpc>
                <a:spcPts val="1573"/>
              </a:lnSpc>
            </a:pPr>
            <a:r>
              <a:rPr sz="1315" spc="9" dirty="0">
                <a:latin typeface="Calibri"/>
                <a:cs typeface="Calibri"/>
              </a:rPr>
              <a:t>Les </a:t>
            </a:r>
            <a:r>
              <a:rPr sz="1315" spc="5" dirty="0">
                <a:latin typeface="Calibri"/>
                <a:cs typeface="Calibri"/>
              </a:rPr>
              <a:t>fédérations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sportives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agréées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peuvent</a:t>
            </a:r>
            <a:r>
              <a:rPr sz="1315" spc="36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conclure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des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dirty="0">
                <a:latin typeface="Calibri"/>
                <a:cs typeface="Calibri"/>
              </a:rPr>
              <a:t>contrats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collectifs</a:t>
            </a:r>
            <a:r>
              <a:rPr sz="1315" spc="14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d'assurance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visant</a:t>
            </a:r>
            <a:r>
              <a:rPr sz="1315" spc="14" dirty="0">
                <a:latin typeface="Calibri"/>
                <a:cs typeface="Calibri"/>
              </a:rPr>
              <a:t> à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dirty="0">
                <a:latin typeface="Calibri"/>
                <a:cs typeface="Calibri"/>
              </a:rPr>
              <a:t>garantir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les</a:t>
            </a:r>
            <a:endParaRPr sz="1315">
              <a:latin typeface="Calibri"/>
              <a:cs typeface="Calibri"/>
            </a:endParaRPr>
          </a:p>
          <a:p>
            <a:pPr marL="591941" marR="318427">
              <a:lnSpc>
                <a:spcPct val="102400"/>
              </a:lnSpc>
              <a:spcBef>
                <a:spcPts val="5"/>
              </a:spcBef>
            </a:pPr>
            <a:r>
              <a:rPr sz="1315" spc="9" dirty="0">
                <a:latin typeface="Calibri"/>
                <a:cs typeface="Calibri"/>
              </a:rPr>
              <a:t>associations</a:t>
            </a:r>
            <a:r>
              <a:rPr sz="1315" spc="5" dirty="0">
                <a:latin typeface="Calibri"/>
                <a:cs typeface="Calibri"/>
              </a:rPr>
              <a:t> affiliées</a:t>
            </a:r>
            <a:r>
              <a:rPr sz="1315" spc="14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et</a:t>
            </a:r>
            <a:r>
              <a:rPr sz="1315" spc="5" dirty="0">
                <a:latin typeface="Calibri"/>
                <a:cs typeface="Calibri"/>
              </a:rPr>
              <a:t> leurs</a:t>
            </a:r>
            <a:r>
              <a:rPr sz="1315" spc="14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licenciés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dans les conditions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prévues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aux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u="sng" spc="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articles</a:t>
            </a:r>
            <a:r>
              <a:rPr sz="1315" u="sng" spc="23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</a:t>
            </a:r>
            <a:r>
              <a:rPr sz="1315" u="sng" spc="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L.</a:t>
            </a:r>
            <a:r>
              <a:rPr sz="1315" u="sng" spc="-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</a:t>
            </a:r>
            <a:r>
              <a:rPr sz="1315" u="sng" spc="14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321-1,</a:t>
            </a:r>
            <a:r>
              <a:rPr sz="1315" u="sng" spc="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L.</a:t>
            </a:r>
            <a:r>
              <a:rPr sz="1315" u="sng" spc="-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</a:t>
            </a:r>
            <a:r>
              <a:rPr sz="1315" u="sng" spc="14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321-4,</a:t>
            </a:r>
            <a:r>
              <a:rPr sz="1315" u="sng" spc="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L.</a:t>
            </a:r>
            <a:r>
              <a:rPr sz="1315" u="sng" spc="-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</a:t>
            </a:r>
            <a:r>
              <a:rPr sz="1315" u="sng" spc="14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321-6</a:t>
            </a:r>
            <a:r>
              <a:rPr sz="1315" u="sng" spc="9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et</a:t>
            </a:r>
            <a:r>
              <a:rPr sz="1315" u="sng" spc="5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 L. </a:t>
            </a:r>
            <a:r>
              <a:rPr sz="1315" spc="-281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315" u="sng" spc="14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331-10.</a:t>
            </a:r>
            <a:endParaRPr sz="1315">
              <a:latin typeface="Calibri"/>
              <a:cs typeface="Calibri"/>
            </a:endParaRPr>
          </a:p>
          <a:p>
            <a:pPr marL="591941">
              <a:spcBef>
                <a:spcPts val="45"/>
              </a:spcBef>
            </a:pPr>
            <a:r>
              <a:rPr sz="1315" spc="9" dirty="0">
                <a:latin typeface="Calibri"/>
                <a:cs typeface="Calibri"/>
              </a:rPr>
              <a:t>Ces</a:t>
            </a:r>
            <a:r>
              <a:rPr sz="1315" spc="14" dirty="0">
                <a:latin typeface="Calibri"/>
                <a:cs typeface="Calibri"/>
              </a:rPr>
              <a:t> </a:t>
            </a:r>
            <a:r>
              <a:rPr sz="1315" dirty="0">
                <a:latin typeface="Calibri"/>
                <a:cs typeface="Calibri"/>
              </a:rPr>
              <a:t>contrats</a:t>
            </a:r>
            <a:r>
              <a:rPr sz="1315" spc="5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ne </a:t>
            </a:r>
            <a:r>
              <a:rPr sz="1315" spc="9" dirty="0">
                <a:latin typeface="Calibri"/>
                <a:cs typeface="Calibri"/>
              </a:rPr>
              <a:t>peuvent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être</a:t>
            </a:r>
            <a:r>
              <a:rPr sz="1315" spc="14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conclus</a:t>
            </a:r>
            <a:r>
              <a:rPr sz="1315" spc="14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qu'après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appel</a:t>
            </a:r>
            <a:r>
              <a:rPr sz="1315" spc="14" dirty="0">
                <a:latin typeface="Calibri"/>
                <a:cs typeface="Calibri"/>
              </a:rPr>
              <a:t> à </a:t>
            </a:r>
            <a:r>
              <a:rPr sz="1315" spc="9" dirty="0">
                <a:latin typeface="Calibri"/>
                <a:cs typeface="Calibri"/>
              </a:rPr>
              <a:t>la</a:t>
            </a:r>
            <a:r>
              <a:rPr sz="1315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concurrence.</a:t>
            </a:r>
            <a:endParaRPr sz="1315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60">
              <a:latin typeface="Calibri"/>
              <a:cs typeface="Calibri"/>
            </a:endParaRPr>
          </a:p>
          <a:p>
            <a:pPr marL="591941">
              <a:spcBef>
                <a:spcPts val="848"/>
              </a:spcBef>
            </a:pPr>
            <a:r>
              <a:rPr sz="1315" b="1" spc="14" dirty="0">
                <a:solidFill>
                  <a:srgbClr val="495D81"/>
                </a:solidFill>
                <a:latin typeface="Arial"/>
                <a:cs typeface="Arial"/>
              </a:rPr>
              <a:t>Article</a:t>
            </a:r>
            <a:r>
              <a:rPr sz="1315" b="1" spc="-41" dirty="0">
                <a:solidFill>
                  <a:srgbClr val="495D81"/>
                </a:solidFill>
                <a:latin typeface="Arial"/>
                <a:cs typeface="Arial"/>
              </a:rPr>
              <a:t> </a:t>
            </a:r>
            <a:r>
              <a:rPr sz="1315" b="1" spc="18" dirty="0">
                <a:solidFill>
                  <a:srgbClr val="495D81"/>
                </a:solidFill>
                <a:latin typeface="Arial"/>
                <a:cs typeface="Arial"/>
              </a:rPr>
              <a:t>L131-13</a:t>
            </a:r>
            <a:endParaRPr sz="1315">
              <a:latin typeface="Arial"/>
              <a:cs typeface="Arial"/>
            </a:endParaRPr>
          </a:p>
          <a:p>
            <a:pPr>
              <a:spcBef>
                <a:spcPts val="41"/>
              </a:spcBef>
            </a:pPr>
            <a:endParaRPr sz="1360">
              <a:latin typeface="Arial"/>
              <a:cs typeface="Arial"/>
            </a:endParaRPr>
          </a:p>
          <a:p>
            <a:pPr marL="591941" marR="370251">
              <a:lnSpc>
                <a:spcPct val="102600"/>
              </a:lnSpc>
              <a:spcBef>
                <a:spcPts val="5"/>
              </a:spcBef>
            </a:pPr>
            <a:r>
              <a:rPr sz="1315" spc="9" dirty="0">
                <a:latin typeface="Calibri"/>
                <a:cs typeface="Calibri"/>
              </a:rPr>
              <a:t>Les</a:t>
            </a:r>
            <a:r>
              <a:rPr sz="1315" spc="5" dirty="0">
                <a:latin typeface="Calibri"/>
                <a:cs typeface="Calibri"/>
              </a:rPr>
              <a:t> fédérations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agréées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peuvent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conclure,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au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profit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de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leurs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associations</a:t>
            </a:r>
            <a:r>
              <a:rPr sz="1315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affiliées</a:t>
            </a:r>
            <a:r>
              <a:rPr sz="1315" spc="14" dirty="0">
                <a:latin typeface="Calibri"/>
                <a:cs typeface="Calibri"/>
              </a:rPr>
              <a:t> ou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de </a:t>
            </a:r>
            <a:r>
              <a:rPr sz="1315" spc="5" dirty="0">
                <a:latin typeface="Calibri"/>
                <a:cs typeface="Calibri"/>
              </a:rPr>
              <a:t>certaines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catégories 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d'entre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elles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et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avec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l'accord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de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celles-ci,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tout</a:t>
            </a:r>
            <a:r>
              <a:rPr sz="1315" dirty="0">
                <a:latin typeface="Calibri"/>
                <a:cs typeface="Calibri"/>
              </a:rPr>
              <a:t> contrat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dirty="0">
                <a:latin typeface="Calibri"/>
                <a:cs typeface="Calibri"/>
              </a:rPr>
              <a:t>d'intérêt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collectif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relatif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à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des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opérations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d'achat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ou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de </a:t>
            </a:r>
            <a:r>
              <a:rPr sz="1315" spc="-286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vente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de</a:t>
            </a:r>
            <a:r>
              <a:rPr sz="1315" spc="5" dirty="0">
                <a:latin typeface="Calibri"/>
                <a:cs typeface="Calibri"/>
              </a:rPr>
              <a:t> produits</a:t>
            </a:r>
            <a:r>
              <a:rPr sz="1315" spc="14" dirty="0">
                <a:latin typeface="Calibri"/>
                <a:cs typeface="Calibri"/>
              </a:rPr>
              <a:t> ou</a:t>
            </a:r>
            <a:r>
              <a:rPr sz="1315" spc="5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de </a:t>
            </a:r>
            <a:r>
              <a:rPr sz="1315" spc="9" dirty="0">
                <a:latin typeface="Calibri"/>
                <a:cs typeface="Calibri"/>
              </a:rPr>
              <a:t>services.</a:t>
            </a:r>
            <a:endParaRPr sz="1315">
              <a:latin typeface="Calibri"/>
              <a:cs typeface="Calibri"/>
            </a:endParaRPr>
          </a:p>
          <a:p>
            <a:pPr marL="591941" marR="198081">
              <a:lnSpc>
                <a:spcPts val="1622"/>
              </a:lnSpc>
              <a:spcBef>
                <a:spcPts val="54"/>
              </a:spcBef>
            </a:pPr>
            <a:r>
              <a:rPr sz="1315" spc="9" dirty="0">
                <a:latin typeface="Calibri"/>
                <a:cs typeface="Calibri"/>
              </a:rPr>
              <a:t>Les</a:t>
            </a:r>
            <a:r>
              <a:rPr sz="1315" dirty="0">
                <a:latin typeface="Calibri"/>
                <a:cs typeface="Calibri"/>
              </a:rPr>
              <a:t> contrats</a:t>
            </a:r>
            <a:r>
              <a:rPr sz="1315" spc="9" dirty="0">
                <a:latin typeface="Calibri"/>
                <a:cs typeface="Calibri"/>
              </a:rPr>
              <a:t> mentionnés</a:t>
            </a:r>
            <a:r>
              <a:rPr sz="1315" spc="14" dirty="0">
                <a:latin typeface="Calibri"/>
                <a:cs typeface="Calibri"/>
              </a:rPr>
              <a:t> au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premier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alinéa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ne</a:t>
            </a:r>
            <a:r>
              <a:rPr sz="1315" spc="9" dirty="0">
                <a:latin typeface="Calibri"/>
                <a:cs typeface="Calibri"/>
              </a:rPr>
              <a:t> peuvent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être</a:t>
            </a:r>
            <a:r>
              <a:rPr sz="1315" spc="27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conclus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sans appel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préalable</a:t>
            </a:r>
            <a:r>
              <a:rPr sz="1315" spc="32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à </a:t>
            </a:r>
            <a:r>
              <a:rPr sz="1315" spc="9" dirty="0">
                <a:latin typeface="Calibri"/>
                <a:cs typeface="Calibri"/>
              </a:rPr>
              <a:t>la</a:t>
            </a:r>
            <a:r>
              <a:rPr sz="1315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concurrence.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Leur </a:t>
            </a:r>
            <a:r>
              <a:rPr sz="1315" spc="-281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durée</a:t>
            </a:r>
            <a:r>
              <a:rPr sz="1315" spc="23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est</a:t>
            </a:r>
            <a:r>
              <a:rPr sz="1315" dirty="0">
                <a:latin typeface="Calibri"/>
                <a:cs typeface="Calibri"/>
              </a:rPr>
              <a:t> </a:t>
            </a:r>
            <a:r>
              <a:rPr sz="1315" spc="5" dirty="0">
                <a:latin typeface="Calibri"/>
                <a:cs typeface="Calibri"/>
              </a:rPr>
              <a:t>limitée</a:t>
            </a:r>
            <a:r>
              <a:rPr sz="1315" spc="9" dirty="0">
                <a:latin typeface="Calibri"/>
                <a:cs typeface="Calibri"/>
              </a:rPr>
              <a:t> </a:t>
            </a:r>
            <a:r>
              <a:rPr sz="1315" spc="14" dirty="0">
                <a:latin typeface="Calibri"/>
                <a:cs typeface="Calibri"/>
              </a:rPr>
              <a:t>à</a:t>
            </a:r>
            <a:r>
              <a:rPr sz="1315" spc="5" dirty="0">
                <a:latin typeface="Calibri"/>
                <a:cs typeface="Calibri"/>
              </a:rPr>
              <a:t> quatre</a:t>
            </a:r>
            <a:r>
              <a:rPr sz="1315" spc="18" dirty="0">
                <a:latin typeface="Calibri"/>
                <a:cs typeface="Calibri"/>
              </a:rPr>
              <a:t> </a:t>
            </a:r>
            <a:r>
              <a:rPr sz="1315" spc="9" dirty="0">
                <a:latin typeface="Calibri"/>
                <a:cs typeface="Calibri"/>
              </a:rPr>
              <a:t>ans.</a:t>
            </a:r>
            <a:endParaRPr sz="1315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5131" y="6127632"/>
            <a:ext cx="1390257" cy="6315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8079" y="185182"/>
            <a:ext cx="1929599" cy="5838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8042" y="888834"/>
            <a:ext cx="9136169" cy="2533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07074" y="1060644"/>
            <a:ext cx="8555115" cy="403593"/>
          </a:xfrm>
          <a:prstGeom prst="rect">
            <a:avLst/>
          </a:prstGeom>
        </p:spPr>
        <p:txBody>
          <a:bodyPr vert="horz" wrap="square" lIns="0" tIns="53551" rIns="0" bIns="0" rtlCol="0" anchor="ctr">
            <a:spAutoFit/>
          </a:bodyPr>
          <a:lstStyle/>
          <a:p>
            <a:pPr marL="2026304" marR="4607" indent="-2015363">
              <a:lnSpc>
                <a:spcPts val="2584"/>
              </a:lnSpc>
              <a:spcBef>
                <a:spcPts val="422"/>
              </a:spcBef>
            </a:pPr>
            <a:r>
              <a:rPr sz="2800" spc="-9" dirty="0"/>
              <a:t>INCIDENCES SUR</a:t>
            </a:r>
            <a:r>
              <a:rPr sz="2800" spc="-5" dirty="0"/>
              <a:t> </a:t>
            </a:r>
            <a:r>
              <a:rPr sz="2800" spc="-9" dirty="0"/>
              <a:t>LES</a:t>
            </a:r>
            <a:r>
              <a:rPr sz="2800" spc="-150" dirty="0"/>
              <a:t> </a:t>
            </a:r>
            <a:r>
              <a:rPr sz="2800" spc="-23" dirty="0"/>
              <a:t>AFFILIATIONS </a:t>
            </a:r>
            <a:r>
              <a:rPr sz="2800" spc="-9" dirty="0"/>
              <a:t>ET </a:t>
            </a:r>
            <a:r>
              <a:rPr sz="2800" spc="-653" dirty="0"/>
              <a:t> </a:t>
            </a:r>
            <a:r>
              <a:rPr sz="2800" spc="-9" dirty="0"/>
              <a:t>ADHESIONS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9487541" y="7141148"/>
            <a:ext cx="140334" cy="151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030"/>
              </a:lnSpc>
            </a:pPr>
            <a:fld id="{81D60167-4931-47E6-BA6A-407CBD079E47}" type="slidenum">
              <a:rPr lang="fr-FR" spc="20" smtClean="0"/>
              <a:pPr marL="38100">
                <a:lnSpc>
                  <a:spcPts val="1030"/>
                </a:lnSpc>
              </a:pPr>
              <a:t>5</a:t>
            </a:fld>
            <a:endParaRPr spc="18" dirty="0"/>
          </a:p>
        </p:txBody>
      </p:sp>
      <p:sp>
        <p:nvSpPr>
          <p:cNvPr id="8" name="object 8"/>
          <p:cNvSpPr txBox="1"/>
          <p:nvPr/>
        </p:nvSpPr>
        <p:spPr>
          <a:xfrm>
            <a:off x="6064566" y="6612764"/>
            <a:ext cx="62764" cy="90718"/>
          </a:xfrm>
          <a:prstGeom prst="rect">
            <a:avLst/>
          </a:prstGeom>
        </p:spPr>
        <p:txBody>
          <a:bodyPr vert="horz" wrap="square" lIns="0" tIns="6910" rIns="0" bIns="0" rtlCol="0">
            <a:spAutoFit/>
          </a:bodyPr>
          <a:lstStyle/>
          <a:p>
            <a:pPr marL="11516">
              <a:spcBef>
                <a:spcPts val="54"/>
              </a:spcBef>
            </a:pPr>
            <a:r>
              <a:rPr sz="544" spc="9" dirty="0">
                <a:solidFill>
                  <a:srgbClr val="625E5E"/>
                </a:solidFill>
                <a:latin typeface="Arial MT"/>
                <a:cs typeface="Arial MT"/>
              </a:rPr>
              <a:t>7</a:t>
            </a:r>
            <a:endParaRPr sz="544">
              <a:latin typeface="Arial MT"/>
              <a:cs typeface="Arial MT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08F99373-295E-12E9-2631-815BF85669FF}"/>
              </a:ext>
            </a:extLst>
          </p:cNvPr>
          <p:cNvSpPr txBox="1">
            <a:spLocks/>
          </p:cNvSpPr>
          <p:nvPr/>
        </p:nvSpPr>
        <p:spPr>
          <a:xfrm>
            <a:off x="1205947" y="1725837"/>
            <a:ext cx="9136169" cy="4179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">
              <a:lnSpc>
                <a:spcPct val="100000"/>
              </a:lnSpc>
              <a:spcBef>
                <a:spcPts val="135"/>
              </a:spcBef>
            </a:pPr>
            <a:r>
              <a:rPr lang="fr-FR" b="1" spc="-125" dirty="0"/>
              <a:t>Les</a:t>
            </a:r>
            <a:r>
              <a:rPr lang="fr-FR" b="1" spc="10" dirty="0"/>
              <a:t> </a:t>
            </a:r>
            <a:r>
              <a:rPr lang="fr-FR" b="1" spc="-125" dirty="0"/>
              <a:t>5</a:t>
            </a:r>
            <a:r>
              <a:rPr lang="fr-FR" b="1" spc="25" dirty="0"/>
              <a:t> </a:t>
            </a:r>
            <a:r>
              <a:rPr lang="fr-FR" b="1" spc="-125" dirty="0"/>
              <a:t>nouvelles</a:t>
            </a:r>
            <a:r>
              <a:rPr lang="fr-FR" b="1" spc="10" dirty="0"/>
              <a:t> </a:t>
            </a:r>
            <a:r>
              <a:rPr lang="fr-FR" b="1" spc="-120" dirty="0"/>
              <a:t>licences</a:t>
            </a:r>
            <a:r>
              <a:rPr lang="fr-FR" b="1" spc="5" dirty="0"/>
              <a:t> </a:t>
            </a:r>
            <a:r>
              <a:rPr lang="fr-FR" b="1" spc="-125" dirty="0"/>
              <a:t>Ufolep</a:t>
            </a:r>
            <a:r>
              <a:rPr lang="fr-FR" b="1" spc="10" dirty="0"/>
              <a:t> </a:t>
            </a:r>
            <a:r>
              <a:rPr lang="fr-FR" b="1" spc="114" dirty="0"/>
              <a:t>:</a:t>
            </a:r>
          </a:p>
          <a:p>
            <a:pPr marL="2230755" indent="-20320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-"/>
              <a:tabLst>
                <a:tab pos="2231390" algn="l"/>
              </a:tabLst>
            </a:pPr>
            <a:r>
              <a:rPr lang="fr-FR" b="1" spc="-140" dirty="0"/>
              <a:t>Loisir/Entrainement</a:t>
            </a:r>
          </a:p>
          <a:p>
            <a:pPr marL="2230755" indent="-203200">
              <a:lnSpc>
                <a:spcPct val="100000"/>
              </a:lnSpc>
              <a:spcBef>
                <a:spcPts val="35"/>
              </a:spcBef>
              <a:buFont typeface="Arial" panose="020B0604020202020204" pitchFamily="34" charset="0"/>
              <a:buChar char="-"/>
              <a:tabLst>
                <a:tab pos="2231390" algn="l"/>
              </a:tabLst>
            </a:pPr>
            <a:r>
              <a:rPr lang="fr-FR" b="1" spc="-114" dirty="0"/>
              <a:t>Compétition</a:t>
            </a:r>
            <a:endParaRPr lang="fr-FR" spc="-114" dirty="0"/>
          </a:p>
          <a:p>
            <a:pPr marL="202565" indent="-189230">
              <a:lnSpc>
                <a:spcPct val="100000"/>
              </a:lnSpc>
              <a:buFont typeface="Arial MT"/>
              <a:buChar char="•"/>
              <a:tabLst>
                <a:tab pos="203200" algn="l"/>
                <a:tab pos="4238625" algn="l"/>
              </a:tabLst>
            </a:pPr>
            <a:r>
              <a:rPr lang="fr-FR" sz="1550" b="1" spc="-114" dirty="0">
                <a:solidFill>
                  <a:srgbClr val="000000"/>
                </a:solidFill>
              </a:rPr>
              <a:t>Licences</a:t>
            </a:r>
            <a:r>
              <a:rPr lang="fr-FR" sz="1550" b="1" spc="-5" dirty="0">
                <a:solidFill>
                  <a:srgbClr val="000000"/>
                </a:solidFill>
              </a:rPr>
              <a:t> </a:t>
            </a:r>
            <a:r>
              <a:rPr lang="fr-FR" sz="1550" b="1" spc="-100" dirty="0">
                <a:solidFill>
                  <a:srgbClr val="000000"/>
                </a:solidFill>
              </a:rPr>
              <a:t>Dirigeant,</a:t>
            </a:r>
            <a:r>
              <a:rPr lang="fr-FR" sz="1550" b="1" spc="-5" dirty="0">
                <a:solidFill>
                  <a:srgbClr val="000000"/>
                </a:solidFill>
              </a:rPr>
              <a:t> </a:t>
            </a:r>
            <a:r>
              <a:rPr lang="fr-FR" sz="1550" b="1" spc="-130" dirty="0">
                <a:solidFill>
                  <a:srgbClr val="000000"/>
                </a:solidFill>
              </a:rPr>
              <a:t>Animateur,</a:t>
            </a:r>
            <a:r>
              <a:rPr lang="fr-FR" sz="1550" b="1" dirty="0">
                <a:solidFill>
                  <a:srgbClr val="000000"/>
                </a:solidFill>
              </a:rPr>
              <a:t> </a:t>
            </a:r>
            <a:r>
              <a:rPr lang="fr-FR" sz="1550" b="1" spc="-110" dirty="0">
                <a:solidFill>
                  <a:srgbClr val="000000"/>
                </a:solidFill>
              </a:rPr>
              <a:t>Officiel</a:t>
            </a:r>
            <a:r>
              <a:rPr lang="fr-FR" sz="1550" b="1" dirty="0">
                <a:solidFill>
                  <a:srgbClr val="000000"/>
                </a:solidFill>
              </a:rPr>
              <a:t> </a:t>
            </a:r>
            <a:r>
              <a:rPr lang="fr-FR" sz="1550" b="1" spc="75" dirty="0">
                <a:solidFill>
                  <a:srgbClr val="000000"/>
                </a:solidFill>
              </a:rPr>
              <a:t>:	</a:t>
            </a:r>
            <a:r>
              <a:rPr lang="fr-FR" sz="1100" b="1" spc="-10" dirty="0">
                <a:solidFill>
                  <a:srgbClr val="000000"/>
                </a:solidFill>
                <a:latin typeface="Verdana"/>
                <a:cs typeface="Verdana"/>
              </a:rPr>
              <a:t>Fonction</a:t>
            </a:r>
            <a:r>
              <a:rPr lang="fr-FR" sz="1100" b="1" spc="-3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100" b="1" spc="-10" dirty="0">
                <a:solidFill>
                  <a:srgbClr val="000000"/>
                </a:solidFill>
                <a:latin typeface="Verdana"/>
                <a:cs typeface="Verdana"/>
              </a:rPr>
              <a:t>d’encadrement,</a:t>
            </a:r>
            <a:r>
              <a:rPr lang="fr-FR" sz="1100" b="1" spc="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100" b="1" spc="-20" dirty="0">
                <a:solidFill>
                  <a:srgbClr val="000000"/>
                </a:solidFill>
                <a:latin typeface="Verdana"/>
                <a:cs typeface="Verdana"/>
              </a:rPr>
              <a:t>Pas </a:t>
            </a:r>
            <a:r>
              <a:rPr lang="fr-FR" sz="1100" b="1" spc="-10" dirty="0">
                <a:solidFill>
                  <a:srgbClr val="000000"/>
                </a:solidFill>
                <a:latin typeface="Verdana"/>
                <a:cs typeface="Verdana"/>
              </a:rPr>
              <a:t>de pratique</a:t>
            </a:r>
            <a:r>
              <a:rPr lang="fr-FR" sz="1100" b="1" spc="-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100" b="1" spc="-10" dirty="0">
                <a:solidFill>
                  <a:srgbClr val="000000"/>
                </a:solidFill>
                <a:latin typeface="Verdana"/>
                <a:cs typeface="Verdana"/>
              </a:rPr>
              <a:t>d’activités.</a:t>
            </a:r>
            <a:endParaRPr lang="fr-FR" sz="1550" b="1" dirty="0">
              <a:latin typeface="Verdana"/>
              <a:cs typeface="Verdana"/>
            </a:endParaRPr>
          </a:p>
          <a:p>
            <a:pPr marL="1270"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lang="fr-FR" sz="1500" b="1" dirty="0">
              <a:latin typeface="Verdana"/>
              <a:cs typeface="Verdana"/>
            </a:endParaRPr>
          </a:p>
          <a:p>
            <a:pPr marL="202565" indent="-189230">
              <a:lnSpc>
                <a:spcPct val="100000"/>
              </a:lnSpc>
              <a:buFont typeface="Arial MT"/>
              <a:buChar char="•"/>
              <a:tabLst>
                <a:tab pos="203200" algn="l"/>
              </a:tabLst>
            </a:pPr>
            <a:r>
              <a:rPr lang="fr-FR" sz="1550" b="1" spc="-120" dirty="0">
                <a:solidFill>
                  <a:srgbClr val="000000"/>
                </a:solidFill>
              </a:rPr>
              <a:t>Licen</a:t>
            </a:r>
            <a:r>
              <a:rPr lang="fr-FR" sz="1550" b="1" spc="-125" dirty="0">
                <a:solidFill>
                  <a:srgbClr val="000000"/>
                </a:solidFill>
              </a:rPr>
              <a:t>c</a:t>
            </a:r>
            <a:r>
              <a:rPr lang="fr-FR" sz="1550" b="1" spc="-114" dirty="0">
                <a:solidFill>
                  <a:srgbClr val="000000"/>
                </a:solidFill>
              </a:rPr>
              <a:t>es</a:t>
            </a:r>
            <a:r>
              <a:rPr lang="fr-FR" sz="1550" b="1" spc="-5" dirty="0">
                <a:solidFill>
                  <a:srgbClr val="000000"/>
                </a:solidFill>
              </a:rPr>
              <a:t> </a:t>
            </a:r>
            <a:r>
              <a:rPr lang="fr-FR" sz="1550" b="1" spc="-120" dirty="0">
                <a:solidFill>
                  <a:srgbClr val="000000"/>
                </a:solidFill>
              </a:rPr>
              <a:t>Multi</a:t>
            </a:r>
            <a:r>
              <a:rPr lang="fr-FR" sz="1550" b="1" spc="-135" dirty="0">
                <a:solidFill>
                  <a:srgbClr val="000000"/>
                </a:solidFill>
              </a:rPr>
              <a:t>s</a:t>
            </a:r>
            <a:r>
              <a:rPr lang="fr-FR" sz="1550" b="1" spc="-120" dirty="0">
                <a:solidFill>
                  <a:srgbClr val="000000"/>
                </a:solidFill>
              </a:rPr>
              <a:t>port</a:t>
            </a:r>
            <a:endParaRPr lang="fr-FR" sz="1500" b="1" dirty="0"/>
          </a:p>
          <a:p>
            <a:pPr marL="202565" indent="-189230">
              <a:lnSpc>
                <a:spcPct val="100000"/>
              </a:lnSpc>
              <a:buFont typeface="Arial MT"/>
              <a:buChar char="•"/>
              <a:tabLst>
                <a:tab pos="203200" algn="l"/>
              </a:tabLst>
            </a:pPr>
            <a:r>
              <a:rPr lang="fr-FR" sz="1550" b="1" spc="-120" dirty="0">
                <a:solidFill>
                  <a:srgbClr val="000000"/>
                </a:solidFill>
              </a:rPr>
              <a:t>Licen</a:t>
            </a:r>
            <a:r>
              <a:rPr lang="fr-FR" sz="1550" b="1" spc="-125" dirty="0">
                <a:solidFill>
                  <a:srgbClr val="000000"/>
                </a:solidFill>
              </a:rPr>
              <a:t>c</a:t>
            </a:r>
            <a:r>
              <a:rPr lang="fr-FR" sz="1550" b="1" spc="-114" dirty="0">
                <a:solidFill>
                  <a:srgbClr val="000000"/>
                </a:solidFill>
              </a:rPr>
              <a:t>es</a:t>
            </a:r>
            <a:r>
              <a:rPr lang="fr-FR" sz="1550" b="1" spc="-10" dirty="0">
                <a:solidFill>
                  <a:srgbClr val="000000"/>
                </a:solidFill>
              </a:rPr>
              <a:t> </a:t>
            </a:r>
            <a:r>
              <a:rPr lang="fr-FR" sz="1550" b="1" spc="-120" dirty="0">
                <a:solidFill>
                  <a:srgbClr val="000000"/>
                </a:solidFill>
              </a:rPr>
              <a:t>Multi</a:t>
            </a:r>
            <a:r>
              <a:rPr lang="fr-FR" sz="1550" b="1" spc="-135" dirty="0">
                <a:solidFill>
                  <a:srgbClr val="000000"/>
                </a:solidFill>
              </a:rPr>
              <a:t>s</a:t>
            </a:r>
            <a:r>
              <a:rPr lang="fr-FR" sz="1550" b="1" spc="-120" dirty="0">
                <a:solidFill>
                  <a:srgbClr val="000000"/>
                </a:solidFill>
              </a:rPr>
              <a:t>port</a:t>
            </a:r>
            <a:r>
              <a:rPr lang="fr-FR" sz="1550" b="1" spc="-10" dirty="0">
                <a:solidFill>
                  <a:srgbClr val="000000"/>
                </a:solidFill>
              </a:rPr>
              <a:t> </a:t>
            </a:r>
            <a:r>
              <a:rPr lang="fr-FR" sz="1550" b="1" spc="-85" dirty="0">
                <a:solidFill>
                  <a:srgbClr val="000000"/>
                </a:solidFill>
              </a:rPr>
              <a:t>+</a:t>
            </a:r>
            <a:endParaRPr lang="fr-FR" sz="1500" dirty="0"/>
          </a:p>
          <a:p>
            <a:pPr marL="202565" indent="-189230">
              <a:lnSpc>
                <a:spcPct val="100000"/>
              </a:lnSpc>
              <a:buFont typeface="Arial MT"/>
              <a:buChar char="•"/>
              <a:tabLst>
                <a:tab pos="203200" algn="l"/>
              </a:tabLst>
            </a:pPr>
            <a:r>
              <a:rPr lang="fr-FR" sz="1550" spc="-155" dirty="0">
                <a:solidFill>
                  <a:srgbClr val="000000"/>
                </a:solidFill>
              </a:rPr>
              <a:t>L</a:t>
            </a:r>
            <a:r>
              <a:rPr lang="fr-FR" sz="1550" spc="-80" dirty="0">
                <a:solidFill>
                  <a:srgbClr val="000000"/>
                </a:solidFill>
              </a:rPr>
              <a:t>i</a:t>
            </a:r>
            <a:r>
              <a:rPr lang="fr-FR" sz="1550" spc="-114" dirty="0">
                <a:solidFill>
                  <a:srgbClr val="000000"/>
                </a:solidFill>
              </a:rPr>
              <a:t>cences</a:t>
            </a:r>
            <a:r>
              <a:rPr lang="fr-FR" sz="1550" spc="-5" dirty="0">
                <a:solidFill>
                  <a:srgbClr val="000000"/>
                </a:solidFill>
              </a:rPr>
              <a:t> </a:t>
            </a:r>
            <a:r>
              <a:rPr lang="fr-FR" sz="1550" spc="-105" dirty="0">
                <a:solidFill>
                  <a:srgbClr val="000000"/>
                </a:solidFill>
              </a:rPr>
              <a:t>Sport</a:t>
            </a:r>
            <a:r>
              <a:rPr lang="fr-FR" sz="1550" spc="-5" dirty="0">
                <a:solidFill>
                  <a:srgbClr val="000000"/>
                </a:solidFill>
              </a:rPr>
              <a:t> </a:t>
            </a:r>
            <a:r>
              <a:rPr lang="fr-FR" sz="1550" spc="-165" dirty="0">
                <a:solidFill>
                  <a:srgbClr val="000000"/>
                </a:solidFill>
              </a:rPr>
              <a:t>M</a:t>
            </a:r>
            <a:r>
              <a:rPr lang="fr-FR" sz="1550" spc="-110" dirty="0">
                <a:solidFill>
                  <a:srgbClr val="000000"/>
                </a:solidFill>
              </a:rPr>
              <a:t>é</a:t>
            </a:r>
            <a:r>
              <a:rPr lang="fr-FR" sz="1550" spc="-105" dirty="0">
                <a:solidFill>
                  <a:srgbClr val="000000"/>
                </a:solidFill>
              </a:rPr>
              <a:t>c</a:t>
            </a:r>
            <a:r>
              <a:rPr lang="fr-FR" sz="1550" spc="-130" dirty="0">
                <a:solidFill>
                  <a:srgbClr val="000000"/>
                </a:solidFill>
              </a:rPr>
              <a:t>a</a:t>
            </a:r>
            <a:r>
              <a:rPr lang="fr-FR" sz="1550" spc="-120" dirty="0">
                <a:solidFill>
                  <a:srgbClr val="000000"/>
                </a:solidFill>
              </a:rPr>
              <a:t>niques</a:t>
            </a:r>
            <a:endParaRPr lang="fr-FR" sz="1550" dirty="0"/>
          </a:p>
          <a:p>
            <a:pPr marL="202565" indent="-189230">
              <a:lnSpc>
                <a:spcPct val="100000"/>
              </a:lnSpc>
              <a:buFont typeface="Arial MT"/>
              <a:buChar char="•"/>
              <a:tabLst>
                <a:tab pos="203200" algn="l"/>
              </a:tabLst>
            </a:pPr>
            <a:r>
              <a:rPr lang="fr-FR" sz="1550" spc="-120" dirty="0">
                <a:solidFill>
                  <a:srgbClr val="000000"/>
                </a:solidFill>
              </a:rPr>
              <a:t>Licen</a:t>
            </a:r>
            <a:r>
              <a:rPr lang="fr-FR" sz="1550" spc="-125" dirty="0">
                <a:solidFill>
                  <a:srgbClr val="000000"/>
                </a:solidFill>
              </a:rPr>
              <a:t>c</a:t>
            </a:r>
            <a:r>
              <a:rPr lang="fr-FR" sz="1550" spc="-114" dirty="0">
                <a:solidFill>
                  <a:srgbClr val="000000"/>
                </a:solidFill>
              </a:rPr>
              <a:t>es</a:t>
            </a:r>
            <a:r>
              <a:rPr lang="fr-FR" sz="1550" spc="-5" dirty="0">
                <a:solidFill>
                  <a:srgbClr val="000000"/>
                </a:solidFill>
              </a:rPr>
              <a:t> </a:t>
            </a:r>
            <a:r>
              <a:rPr lang="fr-FR" sz="1550" spc="-135" dirty="0">
                <a:solidFill>
                  <a:srgbClr val="000000"/>
                </a:solidFill>
              </a:rPr>
              <a:t>Moto</a:t>
            </a:r>
            <a:r>
              <a:rPr lang="fr-FR" sz="1550" spc="-120" dirty="0">
                <a:solidFill>
                  <a:srgbClr val="000000"/>
                </a:solidFill>
              </a:rPr>
              <a:t>c</a:t>
            </a:r>
            <a:r>
              <a:rPr lang="fr-FR" sz="1550" spc="-114" dirty="0">
                <a:solidFill>
                  <a:srgbClr val="000000"/>
                </a:solidFill>
              </a:rPr>
              <a:t>r</a:t>
            </a:r>
            <a:r>
              <a:rPr lang="fr-FR" sz="1550" spc="-135" dirty="0">
                <a:solidFill>
                  <a:srgbClr val="000000"/>
                </a:solidFill>
              </a:rPr>
              <a:t>o</a:t>
            </a:r>
            <a:r>
              <a:rPr lang="fr-FR" sz="1550" spc="-125" dirty="0">
                <a:solidFill>
                  <a:srgbClr val="000000"/>
                </a:solidFill>
              </a:rPr>
              <a:t>s</a:t>
            </a:r>
            <a:r>
              <a:rPr lang="fr-FR" sz="1550" spc="-120" dirty="0">
                <a:solidFill>
                  <a:srgbClr val="000000"/>
                </a:solidFill>
              </a:rPr>
              <a:t>s</a:t>
            </a:r>
            <a:endParaRPr lang="fr-FR" sz="1550" dirty="0"/>
          </a:p>
          <a:p>
            <a:pPr marL="13970">
              <a:lnSpc>
                <a:spcPct val="100000"/>
              </a:lnSpc>
              <a:spcBef>
                <a:spcPts val="1610"/>
              </a:spcBef>
            </a:pPr>
            <a:r>
              <a:rPr lang="fr-FR" sz="1300" u="sng" spc="-5" dirty="0">
                <a:solidFill>
                  <a:srgbClr val="000000"/>
                </a:solidFill>
                <a:latin typeface="Verdana"/>
                <a:cs typeface="Verdana"/>
              </a:rPr>
              <a:t>Pas</a:t>
            </a:r>
            <a:r>
              <a:rPr lang="fr-FR" sz="1300" u="sng" spc="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300" u="sng" spc="10" dirty="0">
                <a:solidFill>
                  <a:srgbClr val="000000"/>
                </a:solidFill>
                <a:latin typeface="Verdana"/>
                <a:cs typeface="Verdana"/>
              </a:rPr>
              <a:t>de</a:t>
            </a:r>
            <a:r>
              <a:rPr lang="fr-FR" sz="1300" u="sng" spc="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300" u="sng" spc="10" dirty="0">
                <a:solidFill>
                  <a:srgbClr val="000000"/>
                </a:solidFill>
                <a:latin typeface="Verdana"/>
                <a:cs typeface="Verdana"/>
              </a:rPr>
              <a:t>modification</a:t>
            </a:r>
            <a:r>
              <a:rPr lang="fr-FR" sz="1300" u="sng" spc="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300" u="sng" spc="10" dirty="0">
                <a:solidFill>
                  <a:srgbClr val="000000"/>
                </a:solidFill>
                <a:latin typeface="Verdana"/>
                <a:cs typeface="Verdana"/>
              </a:rPr>
              <a:t>sur</a:t>
            </a:r>
            <a:r>
              <a:rPr lang="fr-FR" sz="1300" u="sng" spc="5" dirty="0">
                <a:solidFill>
                  <a:srgbClr val="000000"/>
                </a:solidFill>
                <a:latin typeface="Verdana"/>
                <a:cs typeface="Verdana"/>
              </a:rPr>
              <a:t> le</a:t>
            </a:r>
            <a:r>
              <a:rPr lang="fr-FR" sz="1300" u="sng" spc="-1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1300" u="sng" spc="10" dirty="0">
                <a:solidFill>
                  <a:srgbClr val="000000"/>
                </a:solidFill>
                <a:latin typeface="Verdana"/>
                <a:cs typeface="Verdana"/>
              </a:rPr>
              <a:t>fonctionnement</a:t>
            </a:r>
            <a:endParaRPr lang="fr-FR" sz="1300" u="sng" dirty="0">
              <a:latin typeface="Verdana"/>
              <a:cs typeface="Verdana"/>
            </a:endParaRPr>
          </a:p>
          <a:p>
            <a:pPr marL="202565" indent="-189230">
              <a:lnSpc>
                <a:spcPct val="100000"/>
              </a:lnSpc>
              <a:spcBef>
                <a:spcPts val="25"/>
              </a:spcBef>
              <a:buFont typeface="Verdana"/>
              <a:buChar char="-"/>
              <a:tabLst>
                <a:tab pos="203200" algn="l"/>
              </a:tabLst>
            </a:pPr>
            <a:r>
              <a:rPr lang="fr-FR" sz="1300" spc="-80" dirty="0">
                <a:solidFill>
                  <a:srgbClr val="000000"/>
                </a:solidFill>
              </a:rPr>
              <a:t>des</a:t>
            </a:r>
            <a:r>
              <a:rPr lang="fr-FR" sz="1300" spc="-15" dirty="0">
                <a:solidFill>
                  <a:srgbClr val="000000"/>
                </a:solidFill>
              </a:rPr>
              <a:t> </a:t>
            </a:r>
            <a:r>
              <a:rPr lang="fr-FR" sz="1300" spc="-85" dirty="0">
                <a:solidFill>
                  <a:srgbClr val="000000"/>
                </a:solidFill>
              </a:rPr>
              <a:t>adhésions</a:t>
            </a:r>
            <a:r>
              <a:rPr lang="fr-FR" sz="1300" spc="-15" dirty="0">
                <a:solidFill>
                  <a:srgbClr val="000000"/>
                </a:solidFill>
              </a:rPr>
              <a:t> </a:t>
            </a:r>
            <a:r>
              <a:rPr lang="fr-FR" sz="1300" spc="-80" dirty="0" err="1">
                <a:solidFill>
                  <a:srgbClr val="000000"/>
                </a:solidFill>
              </a:rPr>
              <a:t>Ufopass</a:t>
            </a:r>
            <a:endParaRPr lang="fr-FR" sz="1300" dirty="0"/>
          </a:p>
          <a:p>
            <a:pPr marL="202565" indent="-189230">
              <a:lnSpc>
                <a:spcPct val="100000"/>
              </a:lnSpc>
              <a:spcBef>
                <a:spcPts val="25"/>
              </a:spcBef>
              <a:buFont typeface="Verdana"/>
              <a:buChar char="-"/>
              <a:tabLst>
                <a:tab pos="203200" algn="l"/>
              </a:tabLst>
            </a:pPr>
            <a:r>
              <a:rPr lang="fr-FR" sz="1300" spc="-85" dirty="0">
                <a:solidFill>
                  <a:srgbClr val="000000"/>
                </a:solidFill>
              </a:rPr>
              <a:t>des</a:t>
            </a:r>
            <a:r>
              <a:rPr lang="fr-FR" sz="1300" spc="5" dirty="0">
                <a:solidFill>
                  <a:srgbClr val="000000"/>
                </a:solidFill>
              </a:rPr>
              <a:t> </a:t>
            </a:r>
            <a:r>
              <a:rPr lang="fr-FR" sz="1300" spc="-80" dirty="0">
                <a:solidFill>
                  <a:srgbClr val="000000"/>
                </a:solidFill>
              </a:rPr>
              <a:t>titres</a:t>
            </a:r>
            <a:r>
              <a:rPr lang="fr-FR" sz="1300" spc="10" dirty="0">
                <a:solidFill>
                  <a:srgbClr val="000000"/>
                </a:solidFill>
              </a:rPr>
              <a:t> </a:t>
            </a:r>
            <a:r>
              <a:rPr lang="fr-FR" sz="1300" spc="-85" dirty="0">
                <a:solidFill>
                  <a:srgbClr val="000000"/>
                </a:solidFill>
              </a:rPr>
              <a:t>de</a:t>
            </a:r>
            <a:r>
              <a:rPr lang="fr-FR" sz="1300" spc="20" dirty="0">
                <a:solidFill>
                  <a:srgbClr val="000000"/>
                </a:solidFill>
              </a:rPr>
              <a:t> </a:t>
            </a:r>
            <a:r>
              <a:rPr lang="fr-FR" sz="1300" spc="-85" dirty="0">
                <a:solidFill>
                  <a:srgbClr val="000000"/>
                </a:solidFill>
              </a:rPr>
              <a:t>participations</a:t>
            </a:r>
            <a:r>
              <a:rPr lang="fr-FR" sz="1300" spc="10" dirty="0">
                <a:solidFill>
                  <a:srgbClr val="000000"/>
                </a:solidFill>
              </a:rPr>
              <a:t> </a:t>
            </a:r>
            <a:r>
              <a:rPr lang="fr-FR" sz="1300" spc="-85" dirty="0">
                <a:solidFill>
                  <a:srgbClr val="000000"/>
                </a:solidFill>
              </a:rPr>
              <a:t>Tipo</a:t>
            </a:r>
            <a:r>
              <a:rPr lang="fr-FR" sz="1300" spc="15" dirty="0">
                <a:solidFill>
                  <a:srgbClr val="000000"/>
                </a:solidFill>
              </a:rPr>
              <a:t> </a:t>
            </a:r>
            <a:r>
              <a:rPr lang="fr-FR" sz="1300" spc="-85" dirty="0">
                <a:solidFill>
                  <a:srgbClr val="000000"/>
                </a:solidFill>
              </a:rPr>
              <a:t>toujours</a:t>
            </a:r>
            <a:r>
              <a:rPr lang="fr-FR" sz="1300" spc="10" dirty="0">
                <a:solidFill>
                  <a:srgbClr val="000000"/>
                </a:solidFill>
              </a:rPr>
              <a:t> </a:t>
            </a:r>
            <a:r>
              <a:rPr lang="fr-FR" sz="1300" spc="-85" dirty="0">
                <a:solidFill>
                  <a:srgbClr val="000000"/>
                </a:solidFill>
              </a:rPr>
              <a:t>gratuit</a:t>
            </a:r>
            <a:endParaRPr lang="fr-FR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09E9-1C94-5AAD-4B23-F97B50CB5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Différente Licences Ufolep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D652D9-098D-6B45-833D-269CA1391F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20" t="22080" r="19516" b="7096"/>
          <a:stretch/>
        </p:blipFill>
        <p:spPr>
          <a:xfrm>
            <a:off x="1700981" y="1825625"/>
            <a:ext cx="7993626" cy="485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56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6258638" y="4289131"/>
            <a:ext cx="467198" cy="443380"/>
          </a:xfrm>
          <a:custGeom>
            <a:avLst/>
            <a:gdLst/>
            <a:ahLst/>
            <a:cxnLst/>
            <a:rect l="l" t="t" r="r" b="b"/>
            <a:pathLst>
              <a:path w="330835" h="488950">
                <a:moveTo>
                  <a:pt x="0" y="0"/>
                </a:moveTo>
                <a:lnTo>
                  <a:pt x="0" y="488442"/>
                </a:lnTo>
                <a:lnTo>
                  <a:pt x="330708" y="488442"/>
                </a:lnTo>
              </a:path>
            </a:pathLst>
          </a:custGeom>
          <a:ln w="20993">
            <a:solidFill>
              <a:srgbClr val="435369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E233ECA-C7A2-8D79-0ED1-1E2CA6F4B536}"/>
              </a:ext>
            </a:extLst>
          </p:cNvPr>
          <p:cNvCxnSpPr/>
          <p:nvPr/>
        </p:nvCxnSpPr>
        <p:spPr>
          <a:xfrm>
            <a:off x="3702469" y="4346967"/>
            <a:ext cx="4347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8079" y="185182"/>
            <a:ext cx="1929599" cy="5838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8042" y="888834"/>
            <a:ext cx="9136169" cy="253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5131" y="6127632"/>
            <a:ext cx="1390257" cy="63155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922549" y="2144976"/>
            <a:ext cx="1002500" cy="2217478"/>
            <a:chOff x="1794567" y="2232831"/>
            <a:chExt cx="1105535" cy="2445385"/>
          </a:xfrm>
        </p:grpSpPr>
        <p:sp>
          <p:nvSpPr>
            <p:cNvPr id="6" name="object 6"/>
            <p:cNvSpPr/>
            <p:nvPr/>
          </p:nvSpPr>
          <p:spPr>
            <a:xfrm>
              <a:off x="1805063" y="3207258"/>
              <a:ext cx="860425" cy="1460500"/>
            </a:xfrm>
            <a:custGeom>
              <a:avLst/>
              <a:gdLst/>
              <a:ahLst/>
              <a:cxnLst/>
              <a:rect l="l" t="t" r="r" b="b"/>
              <a:pathLst>
                <a:path w="860425" h="1460500">
                  <a:moveTo>
                    <a:pt x="860298" y="1459991"/>
                  </a:moveTo>
                  <a:lnTo>
                    <a:pt x="860298" y="0"/>
                  </a:lnTo>
                  <a:lnTo>
                    <a:pt x="0" y="0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7" name="object 7"/>
            <p:cNvSpPr/>
            <p:nvPr/>
          </p:nvSpPr>
          <p:spPr>
            <a:xfrm>
              <a:off x="2445905" y="2243328"/>
              <a:ext cx="443865" cy="963930"/>
            </a:xfrm>
            <a:custGeom>
              <a:avLst/>
              <a:gdLst/>
              <a:ahLst/>
              <a:cxnLst/>
              <a:rect l="l" t="t" r="r" b="b"/>
              <a:pathLst>
                <a:path w="443864" h="963930">
                  <a:moveTo>
                    <a:pt x="443483" y="0"/>
                  </a:moveTo>
                  <a:lnTo>
                    <a:pt x="221741" y="0"/>
                  </a:lnTo>
                  <a:lnTo>
                    <a:pt x="221741" y="963930"/>
                  </a:lnTo>
                  <a:lnTo>
                    <a:pt x="0" y="963930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8" name="object 8"/>
          <p:cNvSpPr/>
          <p:nvPr/>
        </p:nvSpPr>
        <p:spPr>
          <a:xfrm>
            <a:off x="6498969" y="1001234"/>
            <a:ext cx="2601549" cy="666222"/>
          </a:xfrm>
          <a:custGeom>
            <a:avLst/>
            <a:gdLst/>
            <a:ahLst/>
            <a:cxnLst/>
            <a:rect l="l" t="t" r="r" b="b"/>
            <a:pathLst>
              <a:path w="2868929" h="734694">
                <a:moveTo>
                  <a:pt x="2868930" y="367284"/>
                </a:moveTo>
                <a:lnTo>
                  <a:pt x="2866078" y="321242"/>
                </a:lnTo>
                <a:lnTo>
                  <a:pt x="2857752" y="276899"/>
                </a:lnTo>
                <a:lnTo>
                  <a:pt x="2844291" y="234600"/>
                </a:lnTo>
                <a:lnTo>
                  <a:pt x="2826038" y="194689"/>
                </a:lnTo>
                <a:lnTo>
                  <a:pt x="2803334" y="157513"/>
                </a:lnTo>
                <a:lnTo>
                  <a:pt x="2776520" y="123417"/>
                </a:lnTo>
                <a:lnTo>
                  <a:pt x="2745937" y="92746"/>
                </a:lnTo>
                <a:lnTo>
                  <a:pt x="2711926" y="65846"/>
                </a:lnTo>
                <a:lnTo>
                  <a:pt x="2674830" y="43063"/>
                </a:lnTo>
                <a:lnTo>
                  <a:pt x="2634988" y="24741"/>
                </a:lnTo>
                <a:lnTo>
                  <a:pt x="2592743" y="11226"/>
                </a:lnTo>
                <a:lnTo>
                  <a:pt x="2548436" y="2864"/>
                </a:lnTo>
                <a:lnTo>
                  <a:pt x="2502408" y="0"/>
                </a:lnTo>
                <a:lnTo>
                  <a:pt x="367284" y="0"/>
                </a:lnTo>
                <a:lnTo>
                  <a:pt x="321242" y="2864"/>
                </a:lnTo>
                <a:lnTo>
                  <a:pt x="276899" y="11226"/>
                </a:lnTo>
                <a:lnTo>
                  <a:pt x="234600" y="24741"/>
                </a:lnTo>
                <a:lnTo>
                  <a:pt x="194689" y="43063"/>
                </a:lnTo>
                <a:lnTo>
                  <a:pt x="157513" y="65846"/>
                </a:lnTo>
                <a:lnTo>
                  <a:pt x="123417" y="92746"/>
                </a:lnTo>
                <a:lnTo>
                  <a:pt x="92746" y="123417"/>
                </a:lnTo>
                <a:lnTo>
                  <a:pt x="65846" y="157513"/>
                </a:lnTo>
                <a:lnTo>
                  <a:pt x="43063" y="194689"/>
                </a:lnTo>
                <a:lnTo>
                  <a:pt x="24741" y="234600"/>
                </a:lnTo>
                <a:lnTo>
                  <a:pt x="11226" y="276899"/>
                </a:lnTo>
                <a:lnTo>
                  <a:pt x="2864" y="321242"/>
                </a:lnTo>
                <a:lnTo>
                  <a:pt x="0" y="367284"/>
                </a:lnTo>
                <a:lnTo>
                  <a:pt x="2864" y="413325"/>
                </a:lnTo>
                <a:lnTo>
                  <a:pt x="11226" y="457668"/>
                </a:lnTo>
                <a:lnTo>
                  <a:pt x="24741" y="499967"/>
                </a:lnTo>
                <a:lnTo>
                  <a:pt x="43063" y="539878"/>
                </a:lnTo>
                <a:lnTo>
                  <a:pt x="65846" y="577054"/>
                </a:lnTo>
                <a:lnTo>
                  <a:pt x="92746" y="611150"/>
                </a:lnTo>
                <a:lnTo>
                  <a:pt x="123417" y="641821"/>
                </a:lnTo>
                <a:lnTo>
                  <a:pt x="157513" y="668721"/>
                </a:lnTo>
                <a:lnTo>
                  <a:pt x="194689" y="691504"/>
                </a:lnTo>
                <a:lnTo>
                  <a:pt x="234600" y="709826"/>
                </a:lnTo>
                <a:lnTo>
                  <a:pt x="276899" y="723341"/>
                </a:lnTo>
                <a:lnTo>
                  <a:pt x="321242" y="731703"/>
                </a:lnTo>
                <a:lnTo>
                  <a:pt x="367284" y="734568"/>
                </a:lnTo>
                <a:lnTo>
                  <a:pt x="2502408" y="734568"/>
                </a:lnTo>
                <a:lnTo>
                  <a:pt x="2548436" y="731703"/>
                </a:lnTo>
                <a:lnTo>
                  <a:pt x="2592743" y="723341"/>
                </a:lnTo>
                <a:lnTo>
                  <a:pt x="2634988" y="709826"/>
                </a:lnTo>
                <a:lnTo>
                  <a:pt x="2674830" y="691504"/>
                </a:lnTo>
                <a:lnTo>
                  <a:pt x="2711926" y="668721"/>
                </a:lnTo>
                <a:lnTo>
                  <a:pt x="2745937" y="641821"/>
                </a:lnTo>
                <a:lnTo>
                  <a:pt x="2776520" y="611150"/>
                </a:lnTo>
                <a:lnTo>
                  <a:pt x="2803334" y="577054"/>
                </a:lnTo>
                <a:lnTo>
                  <a:pt x="2826038" y="539878"/>
                </a:lnTo>
                <a:lnTo>
                  <a:pt x="2844291" y="499967"/>
                </a:lnTo>
                <a:lnTo>
                  <a:pt x="2857752" y="457668"/>
                </a:lnTo>
                <a:lnTo>
                  <a:pt x="2866078" y="413325"/>
                </a:lnTo>
                <a:lnTo>
                  <a:pt x="2868930" y="36728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/>
          <p:nvPr/>
        </p:nvSpPr>
        <p:spPr>
          <a:xfrm>
            <a:off x="6676776" y="1170756"/>
            <a:ext cx="1804040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spc="5" dirty="0">
                <a:latin typeface="Calibri"/>
                <a:cs typeface="Calibri"/>
              </a:rPr>
              <a:t>Licencié.es</a:t>
            </a:r>
            <a:r>
              <a:rPr sz="1768" spc="-14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UFOLEP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39737" y="1779970"/>
            <a:ext cx="2622278" cy="666222"/>
          </a:xfrm>
          <a:custGeom>
            <a:avLst/>
            <a:gdLst/>
            <a:ahLst/>
            <a:cxnLst/>
            <a:rect l="l" t="t" r="r" b="b"/>
            <a:pathLst>
              <a:path w="2891790" h="734694">
                <a:moveTo>
                  <a:pt x="2891790" y="367284"/>
                </a:moveTo>
                <a:lnTo>
                  <a:pt x="2888925" y="321242"/>
                </a:lnTo>
                <a:lnTo>
                  <a:pt x="2880563" y="276899"/>
                </a:lnTo>
                <a:lnTo>
                  <a:pt x="2867048" y="234600"/>
                </a:lnTo>
                <a:lnTo>
                  <a:pt x="2848726" y="194689"/>
                </a:lnTo>
                <a:lnTo>
                  <a:pt x="2825943" y="157513"/>
                </a:lnTo>
                <a:lnTo>
                  <a:pt x="2799043" y="123417"/>
                </a:lnTo>
                <a:lnTo>
                  <a:pt x="2768372" y="92746"/>
                </a:lnTo>
                <a:lnTo>
                  <a:pt x="2734276" y="65846"/>
                </a:lnTo>
                <a:lnTo>
                  <a:pt x="2697100" y="43063"/>
                </a:lnTo>
                <a:lnTo>
                  <a:pt x="2657189" y="24741"/>
                </a:lnTo>
                <a:lnTo>
                  <a:pt x="2614890" y="11226"/>
                </a:lnTo>
                <a:lnTo>
                  <a:pt x="2570547" y="2864"/>
                </a:lnTo>
                <a:lnTo>
                  <a:pt x="2524506" y="0"/>
                </a:lnTo>
                <a:lnTo>
                  <a:pt x="367284" y="0"/>
                </a:lnTo>
                <a:lnTo>
                  <a:pt x="321092" y="2864"/>
                </a:lnTo>
                <a:lnTo>
                  <a:pt x="276647" y="11226"/>
                </a:lnTo>
                <a:lnTo>
                  <a:pt x="234288" y="24741"/>
                </a:lnTo>
                <a:lnTo>
                  <a:pt x="194352" y="43063"/>
                </a:lnTo>
                <a:lnTo>
                  <a:pt x="157180" y="65846"/>
                </a:lnTo>
                <a:lnTo>
                  <a:pt x="123111" y="92746"/>
                </a:lnTo>
                <a:lnTo>
                  <a:pt x="92484" y="123417"/>
                </a:lnTo>
                <a:lnTo>
                  <a:pt x="65638" y="157513"/>
                </a:lnTo>
                <a:lnTo>
                  <a:pt x="42913" y="194689"/>
                </a:lnTo>
                <a:lnTo>
                  <a:pt x="24647" y="234600"/>
                </a:lnTo>
                <a:lnTo>
                  <a:pt x="11180" y="276899"/>
                </a:lnTo>
                <a:lnTo>
                  <a:pt x="2851" y="321242"/>
                </a:lnTo>
                <a:lnTo>
                  <a:pt x="0" y="367284"/>
                </a:lnTo>
                <a:lnTo>
                  <a:pt x="2851" y="413325"/>
                </a:lnTo>
                <a:lnTo>
                  <a:pt x="11180" y="457668"/>
                </a:lnTo>
                <a:lnTo>
                  <a:pt x="24647" y="499967"/>
                </a:lnTo>
                <a:lnTo>
                  <a:pt x="42913" y="539878"/>
                </a:lnTo>
                <a:lnTo>
                  <a:pt x="65638" y="577054"/>
                </a:lnTo>
                <a:lnTo>
                  <a:pt x="92484" y="611150"/>
                </a:lnTo>
                <a:lnTo>
                  <a:pt x="123111" y="641821"/>
                </a:lnTo>
                <a:lnTo>
                  <a:pt x="157180" y="668721"/>
                </a:lnTo>
                <a:lnTo>
                  <a:pt x="194352" y="691504"/>
                </a:lnTo>
                <a:lnTo>
                  <a:pt x="234288" y="709826"/>
                </a:lnTo>
                <a:lnTo>
                  <a:pt x="276647" y="723341"/>
                </a:lnTo>
                <a:lnTo>
                  <a:pt x="321092" y="731703"/>
                </a:lnTo>
                <a:lnTo>
                  <a:pt x="367284" y="734568"/>
                </a:lnTo>
                <a:lnTo>
                  <a:pt x="2524506" y="734568"/>
                </a:lnTo>
                <a:lnTo>
                  <a:pt x="2570547" y="731703"/>
                </a:lnTo>
                <a:lnTo>
                  <a:pt x="2614890" y="723341"/>
                </a:lnTo>
                <a:lnTo>
                  <a:pt x="2657189" y="709826"/>
                </a:lnTo>
                <a:lnTo>
                  <a:pt x="2697100" y="691504"/>
                </a:lnTo>
                <a:lnTo>
                  <a:pt x="2734276" y="668721"/>
                </a:lnTo>
                <a:lnTo>
                  <a:pt x="2768372" y="641821"/>
                </a:lnTo>
                <a:lnTo>
                  <a:pt x="2799043" y="611150"/>
                </a:lnTo>
                <a:lnTo>
                  <a:pt x="2825943" y="577054"/>
                </a:lnTo>
                <a:lnTo>
                  <a:pt x="2848726" y="539878"/>
                </a:lnTo>
                <a:lnTo>
                  <a:pt x="2867048" y="499967"/>
                </a:lnTo>
                <a:lnTo>
                  <a:pt x="2880563" y="457668"/>
                </a:lnTo>
                <a:lnTo>
                  <a:pt x="2888925" y="413325"/>
                </a:lnTo>
                <a:lnTo>
                  <a:pt x="2891790" y="36728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6717544" y="1812679"/>
            <a:ext cx="1664692" cy="556000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607">
              <a:lnSpc>
                <a:spcPct val="101800"/>
              </a:lnSpc>
              <a:spcBef>
                <a:spcPts val="82"/>
              </a:spcBef>
            </a:pPr>
            <a:r>
              <a:rPr sz="1768" spc="5" dirty="0">
                <a:latin typeface="Calibri"/>
                <a:cs typeface="Calibri"/>
              </a:rPr>
              <a:t>Licencié.es </a:t>
            </a:r>
            <a:r>
              <a:rPr sz="1768" spc="9" dirty="0">
                <a:latin typeface="Calibri"/>
                <a:cs typeface="Calibri"/>
              </a:rPr>
              <a:t>autres </a:t>
            </a:r>
            <a:r>
              <a:rPr sz="1768" spc="-390" dirty="0">
                <a:latin typeface="Calibri"/>
                <a:cs typeface="Calibri"/>
              </a:rPr>
              <a:t> </a:t>
            </a:r>
            <a:r>
              <a:rPr sz="1768" dirty="0">
                <a:latin typeface="Calibri"/>
                <a:cs typeface="Calibri"/>
              </a:rPr>
              <a:t>fédérations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39737" y="3357484"/>
            <a:ext cx="2622278" cy="666222"/>
          </a:xfrm>
          <a:custGeom>
            <a:avLst/>
            <a:gdLst/>
            <a:ahLst/>
            <a:cxnLst/>
            <a:rect l="l" t="t" r="r" b="b"/>
            <a:pathLst>
              <a:path w="2891790" h="734695">
                <a:moveTo>
                  <a:pt x="2891790" y="367284"/>
                </a:moveTo>
                <a:lnTo>
                  <a:pt x="2888925" y="321242"/>
                </a:lnTo>
                <a:lnTo>
                  <a:pt x="2880563" y="276899"/>
                </a:lnTo>
                <a:lnTo>
                  <a:pt x="2867048" y="234600"/>
                </a:lnTo>
                <a:lnTo>
                  <a:pt x="2848726" y="194689"/>
                </a:lnTo>
                <a:lnTo>
                  <a:pt x="2825943" y="157513"/>
                </a:lnTo>
                <a:lnTo>
                  <a:pt x="2799043" y="123417"/>
                </a:lnTo>
                <a:lnTo>
                  <a:pt x="2768372" y="92746"/>
                </a:lnTo>
                <a:lnTo>
                  <a:pt x="2734276" y="65846"/>
                </a:lnTo>
                <a:lnTo>
                  <a:pt x="2697100" y="43063"/>
                </a:lnTo>
                <a:lnTo>
                  <a:pt x="2657189" y="24741"/>
                </a:lnTo>
                <a:lnTo>
                  <a:pt x="2614890" y="11226"/>
                </a:lnTo>
                <a:lnTo>
                  <a:pt x="2570547" y="2864"/>
                </a:lnTo>
                <a:lnTo>
                  <a:pt x="2524506" y="0"/>
                </a:lnTo>
                <a:lnTo>
                  <a:pt x="367284" y="0"/>
                </a:lnTo>
                <a:lnTo>
                  <a:pt x="321092" y="2864"/>
                </a:lnTo>
                <a:lnTo>
                  <a:pt x="276647" y="11226"/>
                </a:lnTo>
                <a:lnTo>
                  <a:pt x="234288" y="24741"/>
                </a:lnTo>
                <a:lnTo>
                  <a:pt x="194352" y="43063"/>
                </a:lnTo>
                <a:lnTo>
                  <a:pt x="157180" y="65846"/>
                </a:lnTo>
                <a:lnTo>
                  <a:pt x="123111" y="92746"/>
                </a:lnTo>
                <a:lnTo>
                  <a:pt x="92484" y="123417"/>
                </a:lnTo>
                <a:lnTo>
                  <a:pt x="65638" y="157513"/>
                </a:lnTo>
                <a:lnTo>
                  <a:pt x="42913" y="194689"/>
                </a:lnTo>
                <a:lnTo>
                  <a:pt x="24647" y="234600"/>
                </a:lnTo>
                <a:lnTo>
                  <a:pt x="11180" y="276899"/>
                </a:lnTo>
                <a:lnTo>
                  <a:pt x="2851" y="321242"/>
                </a:lnTo>
                <a:lnTo>
                  <a:pt x="0" y="367284"/>
                </a:lnTo>
                <a:lnTo>
                  <a:pt x="2851" y="413325"/>
                </a:lnTo>
                <a:lnTo>
                  <a:pt x="11180" y="457668"/>
                </a:lnTo>
                <a:lnTo>
                  <a:pt x="24647" y="499967"/>
                </a:lnTo>
                <a:lnTo>
                  <a:pt x="42913" y="539878"/>
                </a:lnTo>
                <a:lnTo>
                  <a:pt x="65638" y="577054"/>
                </a:lnTo>
                <a:lnTo>
                  <a:pt x="92484" y="611150"/>
                </a:lnTo>
                <a:lnTo>
                  <a:pt x="123111" y="641821"/>
                </a:lnTo>
                <a:lnTo>
                  <a:pt x="157180" y="668721"/>
                </a:lnTo>
                <a:lnTo>
                  <a:pt x="194352" y="691504"/>
                </a:lnTo>
                <a:lnTo>
                  <a:pt x="234288" y="709826"/>
                </a:lnTo>
                <a:lnTo>
                  <a:pt x="276647" y="723341"/>
                </a:lnTo>
                <a:lnTo>
                  <a:pt x="321092" y="731703"/>
                </a:lnTo>
                <a:lnTo>
                  <a:pt x="367284" y="734568"/>
                </a:lnTo>
                <a:lnTo>
                  <a:pt x="2524506" y="734568"/>
                </a:lnTo>
                <a:lnTo>
                  <a:pt x="2570547" y="731703"/>
                </a:lnTo>
                <a:lnTo>
                  <a:pt x="2614890" y="723341"/>
                </a:lnTo>
                <a:lnTo>
                  <a:pt x="2657189" y="709826"/>
                </a:lnTo>
                <a:lnTo>
                  <a:pt x="2697100" y="691504"/>
                </a:lnTo>
                <a:lnTo>
                  <a:pt x="2734276" y="668721"/>
                </a:lnTo>
                <a:lnTo>
                  <a:pt x="2768372" y="641821"/>
                </a:lnTo>
                <a:lnTo>
                  <a:pt x="2799043" y="611150"/>
                </a:lnTo>
                <a:lnTo>
                  <a:pt x="2825943" y="577054"/>
                </a:lnTo>
                <a:lnTo>
                  <a:pt x="2848726" y="539878"/>
                </a:lnTo>
                <a:lnTo>
                  <a:pt x="2867048" y="499967"/>
                </a:lnTo>
                <a:lnTo>
                  <a:pt x="2880563" y="457668"/>
                </a:lnTo>
                <a:lnTo>
                  <a:pt x="2888925" y="413325"/>
                </a:lnTo>
                <a:lnTo>
                  <a:pt x="2891790" y="36728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 txBox="1"/>
          <p:nvPr/>
        </p:nvSpPr>
        <p:spPr>
          <a:xfrm>
            <a:off x="6717544" y="3390192"/>
            <a:ext cx="2214598" cy="556000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607">
              <a:lnSpc>
                <a:spcPct val="101800"/>
              </a:lnSpc>
              <a:spcBef>
                <a:spcPts val="82"/>
              </a:spcBef>
            </a:pPr>
            <a:r>
              <a:rPr sz="1768" dirty="0">
                <a:latin typeface="Calibri"/>
                <a:cs typeface="Calibri"/>
              </a:rPr>
              <a:t>Licencié.es/UFOPASS/TI </a:t>
            </a:r>
            <a:r>
              <a:rPr sz="1768" spc="-390" dirty="0">
                <a:latin typeface="Calibri"/>
                <a:cs typeface="Calibri"/>
              </a:rPr>
              <a:t> </a:t>
            </a:r>
            <a:r>
              <a:rPr sz="1768" spc="18" dirty="0">
                <a:latin typeface="Calibri"/>
                <a:cs typeface="Calibri"/>
              </a:rPr>
              <a:t>PO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48029" y="4246778"/>
            <a:ext cx="2622278" cy="665646"/>
          </a:xfrm>
          <a:custGeom>
            <a:avLst/>
            <a:gdLst/>
            <a:ahLst/>
            <a:cxnLst/>
            <a:rect l="l" t="t" r="r" b="b"/>
            <a:pathLst>
              <a:path w="2891790" h="734060">
                <a:moveTo>
                  <a:pt x="2891790" y="366522"/>
                </a:moveTo>
                <a:lnTo>
                  <a:pt x="2888925" y="320493"/>
                </a:lnTo>
                <a:lnTo>
                  <a:pt x="2880563" y="276186"/>
                </a:lnTo>
                <a:lnTo>
                  <a:pt x="2867048" y="233941"/>
                </a:lnTo>
                <a:lnTo>
                  <a:pt x="2848726" y="194099"/>
                </a:lnTo>
                <a:lnTo>
                  <a:pt x="2825943" y="157003"/>
                </a:lnTo>
                <a:lnTo>
                  <a:pt x="2799043" y="122992"/>
                </a:lnTo>
                <a:lnTo>
                  <a:pt x="2768372" y="92409"/>
                </a:lnTo>
                <a:lnTo>
                  <a:pt x="2734276" y="65595"/>
                </a:lnTo>
                <a:lnTo>
                  <a:pt x="2697100" y="42891"/>
                </a:lnTo>
                <a:lnTo>
                  <a:pt x="2657189" y="24638"/>
                </a:lnTo>
                <a:lnTo>
                  <a:pt x="2614890" y="11177"/>
                </a:lnTo>
                <a:lnTo>
                  <a:pt x="2570547" y="2851"/>
                </a:lnTo>
                <a:lnTo>
                  <a:pt x="2524506" y="0"/>
                </a:lnTo>
                <a:lnTo>
                  <a:pt x="367284" y="0"/>
                </a:lnTo>
                <a:lnTo>
                  <a:pt x="321242" y="2851"/>
                </a:lnTo>
                <a:lnTo>
                  <a:pt x="276899" y="11177"/>
                </a:lnTo>
                <a:lnTo>
                  <a:pt x="234600" y="24638"/>
                </a:lnTo>
                <a:lnTo>
                  <a:pt x="194689" y="42891"/>
                </a:lnTo>
                <a:lnTo>
                  <a:pt x="157513" y="65595"/>
                </a:lnTo>
                <a:lnTo>
                  <a:pt x="123417" y="92409"/>
                </a:lnTo>
                <a:lnTo>
                  <a:pt x="92746" y="122992"/>
                </a:lnTo>
                <a:lnTo>
                  <a:pt x="65846" y="157003"/>
                </a:lnTo>
                <a:lnTo>
                  <a:pt x="43063" y="194099"/>
                </a:lnTo>
                <a:lnTo>
                  <a:pt x="24741" y="233941"/>
                </a:lnTo>
                <a:lnTo>
                  <a:pt x="11226" y="276186"/>
                </a:lnTo>
                <a:lnTo>
                  <a:pt x="2864" y="320493"/>
                </a:lnTo>
                <a:lnTo>
                  <a:pt x="0" y="366522"/>
                </a:lnTo>
                <a:lnTo>
                  <a:pt x="2864" y="412563"/>
                </a:lnTo>
                <a:lnTo>
                  <a:pt x="11226" y="456906"/>
                </a:lnTo>
                <a:lnTo>
                  <a:pt x="24741" y="499205"/>
                </a:lnTo>
                <a:lnTo>
                  <a:pt x="43063" y="539116"/>
                </a:lnTo>
                <a:lnTo>
                  <a:pt x="65846" y="576292"/>
                </a:lnTo>
                <a:lnTo>
                  <a:pt x="92746" y="610388"/>
                </a:lnTo>
                <a:lnTo>
                  <a:pt x="123417" y="641059"/>
                </a:lnTo>
                <a:lnTo>
                  <a:pt x="157513" y="667959"/>
                </a:lnTo>
                <a:lnTo>
                  <a:pt x="194689" y="690742"/>
                </a:lnTo>
                <a:lnTo>
                  <a:pt x="234600" y="709064"/>
                </a:lnTo>
                <a:lnTo>
                  <a:pt x="276899" y="722579"/>
                </a:lnTo>
                <a:lnTo>
                  <a:pt x="321242" y="730941"/>
                </a:lnTo>
                <a:lnTo>
                  <a:pt x="367284" y="733806"/>
                </a:lnTo>
                <a:lnTo>
                  <a:pt x="2524506" y="733806"/>
                </a:lnTo>
                <a:lnTo>
                  <a:pt x="2570547" y="730941"/>
                </a:lnTo>
                <a:lnTo>
                  <a:pt x="2614890" y="722579"/>
                </a:lnTo>
                <a:lnTo>
                  <a:pt x="2657189" y="709064"/>
                </a:lnTo>
                <a:lnTo>
                  <a:pt x="2697100" y="690742"/>
                </a:lnTo>
                <a:lnTo>
                  <a:pt x="2734276" y="667959"/>
                </a:lnTo>
                <a:lnTo>
                  <a:pt x="2768372" y="641059"/>
                </a:lnTo>
                <a:lnTo>
                  <a:pt x="2799043" y="610388"/>
                </a:lnTo>
                <a:lnTo>
                  <a:pt x="2825943" y="576292"/>
                </a:lnTo>
                <a:lnTo>
                  <a:pt x="2848726" y="539116"/>
                </a:lnTo>
                <a:lnTo>
                  <a:pt x="2867048" y="499205"/>
                </a:lnTo>
                <a:lnTo>
                  <a:pt x="2880563" y="456906"/>
                </a:lnTo>
                <a:lnTo>
                  <a:pt x="2888925" y="412563"/>
                </a:lnTo>
                <a:lnTo>
                  <a:pt x="2891790" y="36652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 txBox="1"/>
          <p:nvPr/>
        </p:nvSpPr>
        <p:spPr>
          <a:xfrm>
            <a:off x="6725836" y="4416301"/>
            <a:ext cx="1324959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spc="9" dirty="0">
                <a:latin typeface="Calibri"/>
                <a:cs typeface="Calibri"/>
              </a:rPr>
              <a:t>Découverte**</a:t>
            </a:r>
            <a:endParaRPr sz="1768" dirty="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862814" y="1456533"/>
            <a:ext cx="1937630" cy="1155668"/>
            <a:chOff x="2883992" y="1606232"/>
            <a:chExt cx="2136775" cy="1274445"/>
          </a:xfrm>
        </p:grpSpPr>
        <p:sp>
          <p:nvSpPr>
            <p:cNvPr id="17" name="object 17"/>
            <p:cNvSpPr/>
            <p:nvPr/>
          </p:nvSpPr>
          <p:spPr>
            <a:xfrm>
              <a:off x="2889389" y="1611629"/>
              <a:ext cx="2125980" cy="1263650"/>
            </a:xfrm>
            <a:custGeom>
              <a:avLst/>
              <a:gdLst/>
              <a:ahLst/>
              <a:cxnLst/>
              <a:rect l="l" t="t" r="r" b="b"/>
              <a:pathLst>
                <a:path w="2125979" h="1263650">
                  <a:moveTo>
                    <a:pt x="2125980" y="631698"/>
                  </a:moveTo>
                  <a:lnTo>
                    <a:pt x="2124248" y="584538"/>
                  </a:lnTo>
                  <a:lnTo>
                    <a:pt x="2119133" y="538323"/>
                  </a:lnTo>
                  <a:lnTo>
                    <a:pt x="2110758" y="493173"/>
                  </a:lnTo>
                  <a:lnTo>
                    <a:pt x="2099244" y="449211"/>
                  </a:lnTo>
                  <a:lnTo>
                    <a:pt x="2084713" y="406559"/>
                  </a:lnTo>
                  <a:lnTo>
                    <a:pt x="2067287" y="365338"/>
                  </a:lnTo>
                  <a:lnTo>
                    <a:pt x="2047089" y="325671"/>
                  </a:lnTo>
                  <a:lnTo>
                    <a:pt x="2024239" y="287679"/>
                  </a:lnTo>
                  <a:lnTo>
                    <a:pt x="1998860" y="251484"/>
                  </a:lnTo>
                  <a:lnTo>
                    <a:pt x="1971075" y="217209"/>
                  </a:lnTo>
                  <a:lnTo>
                    <a:pt x="1941004" y="184975"/>
                  </a:lnTo>
                  <a:lnTo>
                    <a:pt x="1908770" y="154904"/>
                  </a:lnTo>
                  <a:lnTo>
                    <a:pt x="1874495" y="127119"/>
                  </a:lnTo>
                  <a:lnTo>
                    <a:pt x="1838300" y="101740"/>
                  </a:lnTo>
                  <a:lnTo>
                    <a:pt x="1800308" y="78890"/>
                  </a:lnTo>
                  <a:lnTo>
                    <a:pt x="1760641" y="58692"/>
                  </a:lnTo>
                  <a:lnTo>
                    <a:pt x="1719420" y="41266"/>
                  </a:lnTo>
                  <a:lnTo>
                    <a:pt x="1676768" y="26735"/>
                  </a:lnTo>
                  <a:lnTo>
                    <a:pt x="1632806" y="15221"/>
                  </a:lnTo>
                  <a:lnTo>
                    <a:pt x="1587656" y="6846"/>
                  </a:lnTo>
                  <a:lnTo>
                    <a:pt x="1541441" y="1731"/>
                  </a:lnTo>
                  <a:lnTo>
                    <a:pt x="1494282" y="0"/>
                  </a:lnTo>
                  <a:lnTo>
                    <a:pt x="631698" y="0"/>
                  </a:lnTo>
                  <a:lnTo>
                    <a:pt x="584538" y="1731"/>
                  </a:lnTo>
                  <a:lnTo>
                    <a:pt x="538323" y="6846"/>
                  </a:lnTo>
                  <a:lnTo>
                    <a:pt x="493173" y="15221"/>
                  </a:lnTo>
                  <a:lnTo>
                    <a:pt x="449211" y="26735"/>
                  </a:lnTo>
                  <a:lnTo>
                    <a:pt x="406559" y="41266"/>
                  </a:lnTo>
                  <a:lnTo>
                    <a:pt x="365338" y="58692"/>
                  </a:lnTo>
                  <a:lnTo>
                    <a:pt x="325671" y="78890"/>
                  </a:lnTo>
                  <a:lnTo>
                    <a:pt x="287679" y="101740"/>
                  </a:lnTo>
                  <a:lnTo>
                    <a:pt x="251484" y="127119"/>
                  </a:lnTo>
                  <a:lnTo>
                    <a:pt x="217209" y="154904"/>
                  </a:lnTo>
                  <a:lnTo>
                    <a:pt x="184975" y="184975"/>
                  </a:lnTo>
                  <a:lnTo>
                    <a:pt x="154904" y="217209"/>
                  </a:lnTo>
                  <a:lnTo>
                    <a:pt x="127119" y="251484"/>
                  </a:lnTo>
                  <a:lnTo>
                    <a:pt x="101740" y="287679"/>
                  </a:lnTo>
                  <a:lnTo>
                    <a:pt x="78890" y="325671"/>
                  </a:lnTo>
                  <a:lnTo>
                    <a:pt x="58692" y="365338"/>
                  </a:lnTo>
                  <a:lnTo>
                    <a:pt x="41266" y="406559"/>
                  </a:lnTo>
                  <a:lnTo>
                    <a:pt x="26735" y="449211"/>
                  </a:lnTo>
                  <a:lnTo>
                    <a:pt x="15221" y="493173"/>
                  </a:lnTo>
                  <a:lnTo>
                    <a:pt x="6846" y="538323"/>
                  </a:lnTo>
                  <a:lnTo>
                    <a:pt x="1731" y="584538"/>
                  </a:lnTo>
                  <a:lnTo>
                    <a:pt x="0" y="631698"/>
                  </a:lnTo>
                  <a:lnTo>
                    <a:pt x="1731" y="678857"/>
                  </a:lnTo>
                  <a:lnTo>
                    <a:pt x="6846" y="725072"/>
                  </a:lnTo>
                  <a:lnTo>
                    <a:pt x="15221" y="770222"/>
                  </a:lnTo>
                  <a:lnTo>
                    <a:pt x="26735" y="814184"/>
                  </a:lnTo>
                  <a:lnTo>
                    <a:pt x="41266" y="856836"/>
                  </a:lnTo>
                  <a:lnTo>
                    <a:pt x="58692" y="898057"/>
                  </a:lnTo>
                  <a:lnTo>
                    <a:pt x="78890" y="937724"/>
                  </a:lnTo>
                  <a:lnTo>
                    <a:pt x="101740" y="975716"/>
                  </a:lnTo>
                  <a:lnTo>
                    <a:pt x="127119" y="1011911"/>
                  </a:lnTo>
                  <a:lnTo>
                    <a:pt x="154904" y="1046186"/>
                  </a:lnTo>
                  <a:lnTo>
                    <a:pt x="184975" y="1078420"/>
                  </a:lnTo>
                  <a:lnTo>
                    <a:pt x="217209" y="1108491"/>
                  </a:lnTo>
                  <a:lnTo>
                    <a:pt x="251484" y="1136276"/>
                  </a:lnTo>
                  <a:lnTo>
                    <a:pt x="287679" y="1161655"/>
                  </a:lnTo>
                  <a:lnTo>
                    <a:pt x="325671" y="1184505"/>
                  </a:lnTo>
                  <a:lnTo>
                    <a:pt x="365338" y="1204703"/>
                  </a:lnTo>
                  <a:lnTo>
                    <a:pt x="406559" y="1222129"/>
                  </a:lnTo>
                  <a:lnTo>
                    <a:pt x="449211" y="1236660"/>
                  </a:lnTo>
                  <a:lnTo>
                    <a:pt x="493173" y="1248174"/>
                  </a:lnTo>
                  <a:lnTo>
                    <a:pt x="538323" y="1256549"/>
                  </a:lnTo>
                  <a:lnTo>
                    <a:pt x="584538" y="1261664"/>
                  </a:lnTo>
                  <a:lnTo>
                    <a:pt x="631698" y="1263396"/>
                  </a:lnTo>
                  <a:lnTo>
                    <a:pt x="1494282" y="1263396"/>
                  </a:lnTo>
                  <a:lnTo>
                    <a:pt x="1541441" y="1261664"/>
                  </a:lnTo>
                  <a:lnTo>
                    <a:pt x="1587656" y="1256549"/>
                  </a:lnTo>
                  <a:lnTo>
                    <a:pt x="1632806" y="1248174"/>
                  </a:lnTo>
                  <a:lnTo>
                    <a:pt x="1676768" y="1236660"/>
                  </a:lnTo>
                  <a:lnTo>
                    <a:pt x="1719420" y="1222129"/>
                  </a:lnTo>
                  <a:lnTo>
                    <a:pt x="1760641" y="1204703"/>
                  </a:lnTo>
                  <a:lnTo>
                    <a:pt x="1800308" y="1184505"/>
                  </a:lnTo>
                  <a:lnTo>
                    <a:pt x="1838300" y="1161655"/>
                  </a:lnTo>
                  <a:lnTo>
                    <a:pt x="1874495" y="1136276"/>
                  </a:lnTo>
                  <a:lnTo>
                    <a:pt x="1908770" y="1108491"/>
                  </a:lnTo>
                  <a:lnTo>
                    <a:pt x="1941004" y="1078420"/>
                  </a:lnTo>
                  <a:lnTo>
                    <a:pt x="1971075" y="1046186"/>
                  </a:lnTo>
                  <a:lnTo>
                    <a:pt x="1998860" y="1011911"/>
                  </a:lnTo>
                  <a:lnTo>
                    <a:pt x="2024239" y="975716"/>
                  </a:lnTo>
                  <a:lnTo>
                    <a:pt x="2047089" y="937724"/>
                  </a:lnTo>
                  <a:lnTo>
                    <a:pt x="2067287" y="898057"/>
                  </a:lnTo>
                  <a:lnTo>
                    <a:pt x="2084713" y="856836"/>
                  </a:lnTo>
                  <a:lnTo>
                    <a:pt x="2099244" y="814184"/>
                  </a:lnTo>
                  <a:lnTo>
                    <a:pt x="2110758" y="770222"/>
                  </a:lnTo>
                  <a:lnTo>
                    <a:pt x="2119133" y="725072"/>
                  </a:lnTo>
                  <a:lnTo>
                    <a:pt x="2124248" y="678857"/>
                  </a:lnTo>
                  <a:lnTo>
                    <a:pt x="2125980" y="631698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8" name="object 18"/>
            <p:cNvSpPr/>
            <p:nvPr/>
          </p:nvSpPr>
          <p:spPr>
            <a:xfrm>
              <a:off x="2889389" y="1611629"/>
              <a:ext cx="2125980" cy="1263650"/>
            </a:xfrm>
            <a:custGeom>
              <a:avLst/>
              <a:gdLst/>
              <a:ahLst/>
              <a:cxnLst/>
              <a:rect l="l" t="t" r="r" b="b"/>
              <a:pathLst>
                <a:path w="2125979" h="1263650">
                  <a:moveTo>
                    <a:pt x="0" y="631698"/>
                  </a:moveTo>
                  <a:lnTo>
                    <a:pt x="1731" y="584538"/>
                  </a:lnTo>
                  <a:lnTo>
                    <a:pt x="6846" y="538323"/>
                  </a:lnTo>
                  <a:lnTo>
                    <a:pt x="15221" y="493173"/>
                  </a:lnTo>
                  <a:lnTo>
                    <a:pt x="26735" y="449211"/>
                  </a:lnTo>
                  <a:lnTo>
                    <a:pt x="41266" y="406559"/>
                  </a:lnTo>
                  <a:lnTo>
                    <a:pt x="58692" y="365338"/>
                  </a:lnTo>
                  <a:lnTo>
                    <a:pt x="78890" y="325671"/>
                  </a:lnTo>
                  <a:lnTo>
                    <a:pt x="101740" y="287679"/>
                  </a:lnTo>
                  <a:lnTo>
                    <a:pt x="127119" y="251484"/>
                  </a:lnTo>
                  <a:lnTo>
                    <a:pt x="154904" y="217209"/>
                  </a:lnTo>
                  <a:lnTo>
                    <a:pt x="184975" y="184975"/>
                  </a:lnTo>
                  <a:lnTo>
                    <a:pt x="217209" y="154904"/>
                  </a:lnTo>
                  <a:lnTo>
                    <a:pt x="251484" y="127119"/>
                  </a:lnTo>
                  <a:lnTo>
                    <a:pt x="287679" y="101740"/>
                  </a:lnTo>
                  <a:lnTo>
                    <a:pt x="325671" y="78890"/>
                  </a:lnTo>
                  <a:lnTo>
                    <a:pt x="365338" y="58692"/>
                  </a:lnTo>
                  <a:lnTo>
                    <a:pt x="406559" y="41266"/>
                  </a:lnTo>
                  <a:lnTo>
                    <a:pt x="449211" y="26735"/>
                  </a:lnTo>
                  <a:lnTo>
                    <a:pt x="493173" y="15221"/>
                  </a:lnTo>
                  <a:lnTo>
                    <a:pt x="538323" y="6846"/>
                  </a:lnTo>
                  <a:lnTo>
                    <a:pt x="584538" y="1731"/>
                  </a:lnTo>
                  <a:lnTo>
                    <a:pt x="631698" y="0"/>
                  </a:lnTo>
                  <a:lnTo>
                    <a:pt x="1494282" y="0"/>
                  </a:lnTo>
                  <a:lnTo>
                    <a:pt x="1541441" y="1731"/>
                  </a:lnTo>
                  <a:lnTo>
                    <a:pt x="1587656" y="6846"/>
                  </a:lnTo>
                  <a:lnTo>
                    <a:pt x="1632806" y="15221"/>
                  </a:lnTo>
                  <a:lnTo>
                    <a:pt x="1676768" y="26735"/>
                  </a:lnTo>
                  <a:lnTo>
                    <a:pt x="1719420" y="41266"/>
                  </a:lnTo>
                  <a:lnTo>
                    <a:pt x="1760641" y="58692"/>
                  </a:lnTo>
                  <a:lnTo>
                    <a:pt x="1800308" y="78890"/>
                  </a:lnTo>
                  <a:lnTo>
                    <a:pt x="1838300" y="101740"/>
                  </a:lnTo>
                  <a:lnTo>
                    <a:pt x="1874495" y="127119"/>
                  </a:lnTo>
                  <a:lnTo>
                    <a:pt x="1908770" y="154904"/>
                  </a:lnTo>
                  <a:lnTo>
                    <a:pt x="1941004" y="184975"/>
                  </a:lnTo>
                  <a:lnTo>
                    <a:pt x="1971075" y="217209"/>
                  </a:lnTo>
                  <a:lnTo>
                    <a:pt x="1998860" y="251484"/>
                  </a:lnTo>
                  <a:lnTo>
                    <a:pt x="2024239" y="287679"/>
                  </a:lnTo>
                  <a:lnTo>
                    <a:pt x="2047089" y="325671"/>
                  </a:lnTo>
                  <a:lnTo>
                    <a:pt x="2067287" y="365338"/>
                  </a:lnTo>
                  <a:lnTo>
                    <a:pt x="2084713" y="406559"/>
                  </a:lnTo>
                  <a:lnTo>
                    <a:pt x="2099244" y="449211"/>
                  </a:lnTo>
                  <a:lnTo>
                    <a:pt x="2110758" y="493173"/>
                  </a:lnTo>
                  <a:lnTo>
                    <a:pt x="2119133" y="538323"/>
                  </a:lnTo>
                  <a:lnTo>
                    <a:pt x="2124248" y="584538"/>
                  </a:lnTo>
                  <a:lnTo>
                    <a:pt x="2125980" y="631698"/>
                  </a:lnTo>
                  <a:lnTo>
                    <a:pt x="2124248" y="678857"/>
                  </a:lnTo>
                  <a:lnTo>
                    <a:pt x="2119133" y="725072"/>
                  </a:lnTo>
                  <a:lnTo>
                    <a:pt x="2110758" y="770222"/>
                  </a:lnTo>
                  <a:lnTo>
                    <a:pt x="2099244" y="814184"/>
                  </a:lnTo>
                  <a:lnTo>
                    <a:pt x="2084713" y="856836"/>
                  </a:lnTo>
                  <a:lnTo>
                    <a:pt x="2067287" y="898057"/>
                  </a:lnTo>
                  <a:lnTo>
                    <a:pt x="2047089" y="937724"/>
                  </a:lnTo>
                  <a:lnTo>
                    <a:pt x="2024239" y="975716"/>
                  </a:lnTo>
                  <a:lnTo>
                    <a:pt x="1998860" y="1011911"/>
                  </a:lnTo>
                  <a:lnTo>
                    <a:pt x="1971075" y="1046186"/>
                  </a:lnTo>
                  <a:lnTo>
                    <a:pt x="1941004" y="1078420"/>
                  </a:lnTo>
                  <a:lnTo>
                    <a:pt x="1908770" y="1108491"/>
                  </a:lnTo>
                  <a:lnTo>
                    <a:pt x="1874495" y="1136276"/>
                  </a:lnTo>
                  <a:lnTo>
                    <a:pt x="1838300" y="1161655"/>
                  </a:lnTo>
                  <a:lnTo>
                    <a:pt x="1800308" y="1184505"/>
                  </a:lnTo>
                  <a:lnTo>
                    <a:pt x="1760641" y="1204703"/>
                  </a:lnTo>
                  <a:lnTo>
                    <a:pt x="1719420" y="1222129"/>
                  </a:lnTo>
                  <a:lnTo>
                    <a:pt x="1676768" y="1236660"/>
                  </a:lnTo>
                  <a:lnTo>
                    <a:pt x="1632806" y="1248174"/>
                  </a:lnTo>
                  <a:lnTo>
                    <a:pt x="1587656" y="1256549"/>
                  </a:lnTo>
                  <a:lnTo>
                    <a:pt x="1541441" y="1261664"/>
                  </a:lnTo>
                  <a:lnTo>
                    <a:pt x="1494282" y="1263396"/>
                  </a:lnTo>
                  <a:lnTo>
                    <a:pt x="631698" y="1263396"/>
                  </a:lnTo>
                  <a:lnTo>
                    <a:pt x="584538" y="1261664"/>
                  </a:lnTo>
                  <a:lnTo>
                    <a:pt x="538323" y="1256549"/>
                  </a:lnTo>
                  <a:lnTo>
                    <a:pt x="493173" y="1248174"/>
                  </a:lnTo>
                  <a:lnTo>
                    <a:pt x="449211" y="1236660"/>
                  </a:lnTo>
                  <a:lnTo>
                    <a:pt x="406559" y="1222129"/>
                  </a:lnTo>
                  <a:lnTo>
                    <a:pt x="365338" y="1204703"/>
                  </a:lnTo>
                  <a:lnTo>
                    <a:pt x="325671" y="1184505"/>
                  </a:lnTo>
                  <a:lnTo>
                    <a:pt x="287679" y="1161655"/>
                  </a:lnTo>
                  <a:lnTo>
                    <a:pt x="251484" y="1136276"/>
                  </a:lnTo>
                  <a:lnTo>
                    <a:pt x="217209" y="1108491"/>
                  </a:lnTo>
                  <a:lnTo>
                    <a:pt x="184975" y="1078420"/>
                  </a:lnTo>
                  <a:lnTo>
                    <a:pt x="154904" y="1046186"/>
                  </a:lnTo>
                  <a:lnTo>
                    <a:pt x="127119" y="1011911"/>
                  </a:lnTo>
                  <a:lnTo>
                    <a:pt x="101740" y="975716"/>
                  </a:lnTo>
                  <a:lnTo>
                    <a:pt x="78890" y="937724"/>
                  </a:lnTo>
                  <a:lnTo>
                    <a:pt x="58692" y="898057"/>
                  </a:lnTo>
                  <a:lnTo>
                    <a:pt x="41266" y="856836"/>
                  </a:lnTo>
                  <a:lnTo>
                    <a:pt x="26735" y="814184"/>
                  </a:lnTo>
                  <a:lnTo>
                    <a:pt x="15221" y="770222"/>
                  </a:lnTo>
                  <a:lnTo>
                    <a:pt x="6846" y="725072"/>
                  </a:lnTo>
                  <a:lnTo>
                    <a:pt x="1731" y="678857"/>
                  </a:lnTo>
                  <a:lnTo>
                    <a:pt x="0" y="631698"/>
                  </a:lnTo>
                  <a:close/>
                </a:path>
              </a:pathLst>
            </a:custGeom>
            <a:ln w="10490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15305" y="1870722"/>
            <a:ext cx="1179852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spc="9" dirty="0">
                <a:latin typeface="Calibri"/>
                <a:cs typeface="Calibri"/>
              </a:rPr>
              <a:t>Compétition</a:t>
            </a:r>
            <a:endParaRPr sz="1768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94599" y="3628981"/>
            <a:ext cx="2089646" cy="1156244"/>
            <a:chOff x="2919044" y="4001960"/>
            <a:chExt cx="2304415" cy="1275080"/>
          </a:xfrm>
        </p:grpSpPr>
        <p:sp>
          <p:nvSpPr>
            <p:cNvPr id="21" name="object 21"/>
            <p:cNvSpPr/>
            <p:nvPr/>
          </p:nvSpPr>
          <p:spPr>
            <a:xfrm>
              <a:off x="2924441" y="4007357"/>
              <a:ext cx="2293620" cy="1264285"/>
            </a:xfrm>
            <a:custGeom>
              <a:avLst/>
              <a:gdLst/>
              <a:ahLst/>
              <a:cxnLst/>
              <a:rect l="l" t="t" r="r" b="b"/>
              <a:pathLst>
                <a:path w="2293620" h="1264285">
                  <a:moveTo>
                    <a:pt x="2293620" y="631697"/>
                  </a:moveTo>
                  <a:lnTo>
                    <a:pt x="2291888" y="584538"/>
                  </a:lnTo>
                  <a:lnTo>
                    <a:pt x="2286773" y="538323"/>
                  </a:lnTo>
                  <a:lnTo>
                    <a:pt x="2278398" y="493173"/>
                  </a:lnTo>
                  <a:lnTo>
                    <a:pt x="2266884" y="449211"/>
                  </a:lnTo>
                  <a:lnTo>
                    <a:pt x="2252353" y="406559"/>
                  </a:lnTo>
                  <a:lnTo>
                    <a:pt x="2234927" y="365338"/>
                  </a:lnTo>
                  <a:lnTo>
                    <a:pt x="2214729" y="325671"/>
                  </a:lnTo>
                  <a:lnTo>
                    <a:pt x="2191879" y="287679"/>
                  </a:lnTo>
                  <a:lnTo>
                    <a:pt x="2166500" y="251484"/>
                  </a:lnTo>
                  <a:lnTo>
                    <a:pt x="2138715" y="217209"/>
                  </a:lnTo>
                  <a:lnTo>
                    <a:pt x="2108644" y="184975"/>
                  </a:lnTo>
                  <a:lnTo>
                    <a:pt x="2076410" y="154904"/>
                  </a:lnTo>
                  <a:lnTo>
                    <a:pt x="2042135" y="127119"/>
                  </a:lnTo>
                  <a:lnTo>
                    <a:pt x="2005940" y="101740"/>
                  </a:lnTo>
                  <a:lnTo>
                    <a:pt x="1967948" y="78890"/>
                  </a:lnTo>
                  <a:lnTo>
                    <a:pt x="1928281" y="58692"/>
                  </a:lnTo>
                  <a:lnTo>
                    <a:pt x="1887060" y="41266"/>
                  </a:lnTo>
                  <a:lnTo>
                    <a:pt x="1844408" y="26735"/>
                  </a:lnTo>
                  <a:lnTo>
                    <a:pt x="1800446" y="15221"/>
                  </a:lnTo>
                  <a:lnTo>
                    <a:pt x="1755296" y="6846"/>
                  </a:lnTo>
                  <a:lnTo>
                    <a:pt x="1709081" y="1731"/>
                  </a:lnTo>
                  <a:lnTo>
                    <a:pt x="1661922" y="0"/>
                  </a:lnTo>
                  <a:lnTo>
                    <a:pt x="631698" y="0"/>
                  </a:lnTo>
                  <a:lnTo>
                    <a:pt x="584538" y="1731"/>
                  </a:lnTo>
                  <a:lnTo>
                    <a:pt x="538323" y="6846"/>
                  </a:lnTo>
                  <a:lnTo>
                    <a:pt x="493173" y="15221"/>
                  </a:lnTo>
                  <a:lnTo>
                    <a:pt x="449211" y="26735"/>
                  </a:lnTo>
                  <a:lnTo>
                    <a:pt x="406559" y="41266"/>
                  </a:lnTo>
                  <a:lnTo>
                    <a:pt x="365338" y="58692"/>
                  </a:lnTo>
                  <a:lnTo>
                    <a:pt x="325671" y="78890"/>
                  </a:lnTo>
                  <a:lnTo>
                    <a:pt x="287679" y="101740"/>
                  </a:lnTo>
                  <a:lnTo>
                    <a:pt x="251484" y="127119"/>
                  </a:lnTo>
                  <a:lnTo>
                    <a:pt x="217209" y="154904"/>
                  </a:lnTo>
                  <a:lnTo>
                    <a:pt x="184975" y="184975"/>
                  </a:lnTo>
                  <a:lnTo>
                    <a:pt x="154904" y="217209"/>
                  </a:lnTo>
                  <a:lnTo>
                    <a:pt x="127119" y="251484"/>
                  </a:lnTo>
                  <a:lnTo>
                    <a:pt x="101740" y="287679"/>
                  </a:lnTo>
                  <a:lnTo>
                    <a:pt x="78890" y="325671"/>
                  </a:lnTo>
                  <a:lnTo>
                    <a:pt x="58692" y="365338"/>
                  </a:lnTo>
                  <a:lnTo>
                    <a:pt x="41266" y="406559"/>
                  </a:lnTo>
                  <a:lnTo>
                    <a:pt x="26735" y="449211"/>
                  </a:lnTo>
                  <a:lnTo>
                    <a:pt x="15221" y="493173"/>
                  </a:lnTo>
                  <a:lnTo>
                    <a:pt x="6846" y="538323"/>
                  </a:lnTo>
                  <a:lnTo>
                    <a:pt x="1731" y="584538"/>
                  </a:lnTo>
                  <a:lnTo>
                    <a:pt x="0" y="631698"/>
                  </a:lnTo>
                  <a:lnTo>
                    <a:pt x="1731" y="678861"/>
                  </a:lnTo>
                  <a:lnTo>
                    <a:pt x="6846" y="725090"/>
                  </a:lnTo>
                  <a:lnTo>
                    <a:pt x="15221" y="770260"/>
                  </a:lnTo>
                  <a:lnTo>
                    <a:pt x="26735" y="814250"/>
                  </a:lnTo>
                  <a:lnTo>
                    <a:pt x="41266" y="856936"/>
                  </a:lnTo>
                  <a:lnTo>
                    <a:pt x="58692" y="898196"/>
                  </a:lnTo>
                  <a:lnTo>
                    <a:pt x="78890" y="937907"/>
                  </a:lnTo>
                  <a:lnTo>
                    <a:pt x="101740" y="975945"/>
                  </a:lnTo>
                  <a:lnTo>
                    <a:pt x="127119" y="1012189"/>
                  </a:lnTo>
                  <a:lnTo>
                    <a:pt x="154904" y="1046515"/>
                  </a:lnTo>
                  <a:lnTo>
                    <a:pt x="184975" y="1078801"/>
                  </a:lnTo>
                  <a:lnTo>
                    <a:pt x="217209" y="1108924"/>
                  </a:lnTo>
                  <a:lnTo>
                    <a:pt x="251484" y="1136760"/>
                  </a:lnTo>
                  <a:lnTo>
                    <a:pt x="287679" y="1162188"/>
                  </a:lnTo>
                  <a:lnTo>
                    <a:pt x="325671" y="1185084"/>
                  </a:lnTo>
                  <a:lnTo>
                    <a:pt x="365338" y="1205326"/>
                  </a:lnTo>
                  <a:lnTo>
                    <a:pt x="406559" y="1222791"/>
                  </a:lnTo>
                  <a:lnTo>
                    <a:pt x="449211" y="1237355"/>
                  </a:lnTo>
                  <a:lnTo>
                    <a:pt x="493173" y="1248897"/>
                  </a:lnTo>
                  <a:lnTo>
                    <a:pt x="538323" y="1257293"/>
                  </a:lnTo>
                  <a:lnTo>
                    <a:pt x="584538" y="1262421"/>
                  </a:lnTo>
                  <a:lnTo>
                    <a:pt x="631698" y="1264158"/>
                  </a:lnTo>
                  <a:lnTo>
                    <a:pt x="1661922" y="1264158"/>
                  </a:lnTo>
                  <a:lnTo>
                    <a:pt x="1709081" y="1262421"/>
                  </a:lnTo>
                  <a:lnTo>
                    <a:pt x="1755296" y="1257293"/>
                  </a:lnTo>
                  <a:lnTo>
                    <a:pt x="1800446" y="1248897"/>
                  </a:lnTo>
                  <a:lnTo>
                    <a:pt x="1844408" y="1237355"/>
                  </a:lnTo>
                  <a:lnTo>
                    <a:pt x="1887060" y="1222791"/>
                  </a:lnTo>
                  <a:lnTo>
                    <a:pt x="1928281" y="1205326"/>
                  </a:lnTo>
                  <a:lnTo>
                    <a:pt x="1967948" y="1185084"/>
                  </a:lnTo>
                  <a:lnTo>
                    <a:pt x="2005940" y="1162188"/>
                  </a:lnTo>
                  <a:lnTo>
                    <a:pt x="2042135" y="1136760"/>
                  </a:lnTo>
                  <a:lnTo>
                    <a:pt x="2076410" y="1108924"/>
                  </a:lnTo>
                  <a:lnTo>
                    <a:pt x="2108644" y="1078801"/>
                  </a:lnTo>
                  <a:lnTo>
                    <a:pt x="2138715" y="1046515"/>
                  </a:lnTo>
                  <a:lnTo>
                    <a:pt x="2166500" y="1012189"/>
                  </a:lnTo>
                  <a:lnTo>
                    <a:pt x="2191879" y="975945"/>
                  </a:lnTo>
                  <a:lnTo>
                    <a:pt x="2214729" y="937907"/>
                  </a:lnTo>
                  <a:lnTo>
                    <a:pt x="2234927" y="898196"/>
                  </a:lnTo>
                  <a:lnTo>
                    <a:pt x="2252353" y="856936"/>
                  </a:lnTo>
                  <a:lnTo>
                    <a:pt x="2266884" y="814250"/>
                  </a:lnTo>
                  <a:lnTo>
                    <a:pt x="2278398" y="770260"/>
                  </a:lnTo>
                  <a:lnTo>
                    <a:pt x="2286773" y="725090"/>
                  </a:lnTo>
                  <a:lnTo>
                    <a:pt x="2291888" y="678861"/>
                  </a:lnTo>
                  <a:lnTo>
                    <a:pt x="2293620" y="631697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2" name="object 22"/>
            <p:cNvSpPr/>
            <p:nvPr/>
          </p:nvSpPr>
          <p:spPr>
            <a:xfrm>
              <a:off x="2924441" y="4007357"/>
              <a:ext cx="2293620" cy="1264285"/>
            </a:xfrm>
            <a:custGeom>
              <a:avLst/>
              <a:gdLst/>
              <a:ahLst/>
              <a:cxnLst/>
              <a:rect l="l" t="t" r="r" b="b"/>
              <a:pathLst>
                <a:path w="2293620" h="1264285">
                  <a:moveTo>
                    <a:pt x="0" y="631698"/>
                  </a:moveTo>
                  <a:lnTo>
                    <a:pt x="1731" y="584538"/>
                  </a:lnTo>
                  <a:lnTo>
                    <a:pt x="6846" y="538323"/>
                  </a:lnTo>
                  <a:lnTo>
                    <a:pt x="15221" y="493173"/>
                  </a:lnTo>
                  <a:lnTo>
                    <a:pt x="26735" y="449211"/>
                  </a:lnTo>
                  <a:lnTo>
                    <a:pt x="41266" y="406559"/>
                  </a:lnTo>
                  <a:lnTo>
                    <a:pt x="58692" y="365338"/>
                  </a:lnTo>
                  <a:lnTo>
                    <a:pt x="78890" y="325671"/>
                  </a:lnTo>
                  <a:lnTo>
                    <a:pt x="101740" y="287679"/>
                  </a:lnTo>
                  <a:lnTo>
                    <a:pt x="127119" y="251484"/>
                  </a:lnTo>
                  <a:lnTo>
                    <a:pt x="154904" y="217209"/>
                  </a:lnTo>
                  <a:lnTo>
                    <a:pt x="184975" y="184975"/>
                  </a:lnTo>
                  <a:lnTo>
                    <a:pt x="217209" y="154904"/>
                  </a:lnTo>
                  <a:lnTo>
                    <a:pt x="251484" y="127119"/>
                  </a:lnTo>
                  <a:lnTo>
                    <a:pt x="287679" y="101740"/>
                  </a:lnTo>
                  <a:lnTo>
                    <a:pt x="325671" y="78890"/>
                  </a:lnTo>
                  <a:lnTo>
                    <a:pt x="365338" y="58692"/>
                  </a:lnTo>
                  <a:lnTo>
                    <a:pt x="406559" y="41266"/>
                  </a:lnTo>
                  <a:lnTo>
                    <a:pt x="449211" y="26735"/>
                  </a:lnTo>
                  <a:lnTo>
                    <a:pt x="493173" y="15221"/>
                  </a:lnTo>
                  <a:lnTo>
                    <a:pt x="538323" y="6846"/>
                  </a:lnTo>
                  <a:lnTo>
                    <a:pt x="584538" y="1731"/>
                  </a:lnTo>
                  <a:lnTo>
                    <a:pt x="631698" y="0"/>
                  </a:lnTo>
                  <a:lnTo>
                    <a:pt x="1661922" y="0"/>
                  </a:lnTo>
                  <a:lnTo>
                    <a:pt x="1709081" y="1731"/>
                  </a:lnTo>
                  <a:lnTo>
                    <a:pt x="1755296" y="6846"/>
                  </a:lnTo>
                  <a:lnTo>
                    <a:pt x="1800446" y="15221"/>
                  </a:lnTo>
                  <a:lnTo>
                    <a:pt x="1844408" y="26735"/>
                  </a:lnTo>
                  <a:lnTo>
                    <a:pt x="1887060" y="41266"/>
                  </a:lnTo>
                  <a:lnTo>
                    <a:pt x="1928281" y="58692"/>
                  </a:lnTo>
                  <a:lnTo>
                    <a:pt x="1967948" y="78890"/>
                  </a:lnTo>
                  <a:lnTo>
                    <a:pt x="2005940" y="101740"/>
                  </a:lnTo>
                  <a:lnTo>
                    <a:pt x="2042135" y="127119"/>
                  </a:lnTo>
                  <a:lnTo>
                    <a:pt x="2076410" y="154904"/>
                  </a:lnTo>
                  <a:lnTo>
                    <a:pt x="2108644" y="184975"/>
                  </a:lnTo>
                  <a:lnTo>
                    <a:pt x="2138715" y="217209"/>
                  </a:lnTo>
                  <a:lnTo>
                    <a:pt x="2166500" y="251484"/>
                  </a:lnTo>
                  <a:lnTo>
                    <a:pt x="2191879" y="287679"/>
                  </a:lnTo>
                  <a:lnTo>
                    <a:pt x="2214729" y="325671"/>
                  </a:lnTo>
                  <a:lnTo>
                    <a:pt x="2234927" y="365338"/>
                  </a:lnTo>
                  <a:lnTo>
                    <a:pt x="2252353" y="406559"/>
                  </a:lnTo>
                  <a:lnTo>
                    <a:pt x="2266884" y="449211"/>
                  </a:lnTo>
                  <a:lnTo>
                    <a:pt x="2278398" y="493173"/>
                  </a:lnTo>
                  <a:lnTo>
                    <a:pt x="2286773" y="538323"/>
                  </a:lnTo>
                  <a:lnTo>
                    <a:pt x="2291888" y="584538"/>
                  </a:lnTo>
                  <a:lnTo>
                    <a:pt x="2293620" y="631697"/>
                  </a:lnTo>
                  <a:lnTo>
                    <a:pt x="2291888" y="678861"/>
                  </a:lnTo>
                  <a:lnTo>
                    <a:pt x="2286773" y="725090"/>
                  </a:lnTo>
                  <a:lnTo>
                    <a:pt x="2278398" y="770260"/>
                  </a:lnTo>
                  <a:lnTo>
                    <a:pt x="2266884" y="814250"/>
                  </a:lnTo>
                  <a:lnTo>
                    <a:pt x="2252353" y="856936"/>
                  </a:lnTo>
                  <a:lnTo>
                    <a:pt x="2234927" y="898196"/>
                  </a:lnTo>
                  <a:lnTo>
                    <a:pt x="2214729" y="937907"/>
                  </a:lnTo>
                  <a:lnTo>
                    <a:pt x="2191879" y="975945"/>
                  </a:lnTo>
                  <a:lnTo>
                    <a:pt x="2166500" y="1012189"/>
                  </a:lnTo>
                  <a:lnTo>
                    <a:pt x="2138715" y="1046515"/>
                  </a:lnTo>
                  <a:lnTo>
                    <a:pt x="2108644" y="1078801"/>
                  </a:lnTo>
                  <a:lnTo>
                    <a:pt x="2076410" y="1108924"/>
                  </a:lnTo>
                  <a:lnTo>
                    <a:pt x="2042135" y="1136760"/>
                  </a:lnTo>
                  <a:lnTo>
                    <a:pt x="2005940" y="1162188"/>
                  </a:lnTo>
                  <a:lnTo>
                    <a:pt x="1967948" y="1185084"/>
                  </a:lnTo>
                  <a:lnTo>
                    <a:pt x="1928281" y="1205326"/>
                  </a:lnTo>
                  <a:lnTo>
                    <a:pt x="1887060" y="1222791"/>
                  </a:lnTo>
                  <a:lnTo>
                    <a:pt x="1844408" y="1237355"/>
                  </a:lnTo>
                  <a:lnTo>
                    <a:pt x="1800446" y="1248897"/>
                  </a:lnTo>
                  <a:lnTo>
                    <a:pt x="1755296" y="1257293"/>
                  </a:lnTo>
                  <a:lnTo>
                    <a:pt x="1709081" y="1262421"/>
                  </a:lnTo>
                  <a:lnTo>
                    <a:pt x="1661922" y="1264158"/>
                  </a:lnTo>
                  <a:lnTo>
                    <a:pt x="631698" y="1264158"/>
                  </a:lnTo>
                  <a:lnTo>
                    <a:pt x="584538" y="1262421"/>
                  </a:lnTo>
                  <a:lnTo>
                    <a:pt x="538323" y="1257293"/>
                  </a:lnTo>
                  <a:lnTo>
                    <a:pt x="493173" y="1248897"/>
                  </a:lnTo>
                  <a:lnTo>
                    <a:pt x="449211" y="1237355"/>
                  </a:lnTo>
                  <a:lnTo>
                    <a:pt x="406559" y="1222791"/>
                  </a:lnTo>
                  <a:lnTo>
                    <a:pt x="365338" y="1205326"/>
                  </a:lnTo>
                  <a:lnTo>
                    <a:pt x="325671" y="1185084"/>
                  </a:lnTo>
                  <a:lnTo>
                    <a:pt x="287679" y="1162188"/>
                  </a:lnTo>
                  <a:lnTo>
                    <a:pt x="251484" y="1136760"/>
                  </a:lnTo>
                  <a:lnTo>
                    <a:pt x="217209" y="1108924"/>
                  </a:lnTo>
                  <a:lnTo>
                    <a:pt x="184975" y="1078801"/>
                  </a:lnTo>
                  <a:lnTo>
                    <a:pt x="154904" y="1046515"/>
                  </a:lnTo>
                  <a:lnTo>
                    <a:pt x="127119" y="1012189"/>
                  </a:lnTo>
                  <a:lnTo>
                    <a:pt x="101740" y="975945"/>
                  </a:lnTo>
                  <a:lnTo>
                    <a:pt x="78890" y="937907"/>
                  </a:lnTo>
                  <a:lnTo>
                    <a:pt x="58692" y="898196"/>
                  </a:lnTo>
                  <a:lnTo>
                    <a:pt x="41266" y="856936"/>
                  </a:lnTo>
                  <a:lnTo>
                    <a:pt x="26735" y="814250"/>
                  </a:lnTo>
                  <a:lnTo>
                    <a:pt x="15221" y="770260"/>
                  </a:lnTo>
                  <a:lnTo>
                    <a:pt x="6846" y="725090"/>
                  </a:lnTo>
                  <a:lnTo>
                    <a:pt x="1731" y="678861"/>
                  </a:lnTo>
                  <a:lnTo>
                    <a:pt x="0" y="631698"/>
                  </a:lnTo>
                  <a:close/>
                </a:path>
              </a:pathLst>
            </a:custGeom>
            <a:ln w="10490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147090" y="4060445"/>
            <a:ext cx="1148758" cy="257026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516">
              <a:spcBef>
                <a:spcPts val="100"/>
              </a:spcBef>
            </a:pPr>
            <a:r>
              <a:rPr sz="1587" spc="-5" dirty="0">
                <a:latin typeface="Calibri"/>
                <a:cs typeface="Calibri"/>
              </a:rPr>
              <a:t>Entrainement</a:t>
            </a:r>
            <a:endParaRPr sz="1587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726354" y="2335520"/>
            <a:ext cx="1739548" cy="1145879"/>
          </a:xfrm>
          <a:custGeom>
            <a:avLst/>
            <a:gdLst/>
            <a:ahLst/>
            <a:cxnLst/>
            <a:rect l="l" t="t" r="r" b="b"/>
            <a:pathLst>
              <a:path w="1918335" h="1263650">
                <a:moveTo>
                  <a:pt x="1917954" y="631698"/>
                </a:moveTo>
                <a:lnTo>
                  <a:pt x="1916222" y="584538"/>
                </a:lnTo>
                <a:lnTo>
                  <a:pt x="1911107" y="538323"/>
                </a:lnTo>
                <a:lnTo>
                  <a:pt x="1902732" y="493173"/>
                </a:lnTo>
                <a:lnTo>
                  <a:pt x="1891218" y="449211"/>
                </a:lnTo>
                <a:lnTo>
                  <a:pt x="1876687" y="406559"/>
                </a:lnTo>
                <a:lnTo>
                  <a:pt x="1859261" y="365338"/>
                </a:lnTo>
                <a:lnTo>
                  <a:pt x="1839063" y="325671"/>
                </a:lnTo>
                <a:lnTo>
                  <a:pt x="1816213" y="287679"/>
                </a:lnTo>
                <a:lnTo>
                  <a:pt x="1790834" y="251484"/>
                </a:lnTo>
                <a:lnTo>
                  <a:pt x="1763049" y="217209"/>
                </a:lnTo>
                <a:lnTo>
                  <a:pt x="1732978" y="184975"/>
                </a:lnTo>
                <a:lnTo>
                  <a:pt x="1700744" y="154904"/>
                </a:lnTo>
                <a:lnTo>
                  <a:pt x="1666469" y="127119"/>
                </a:lnTo>
                <a:lnTo>
                  <a:pt x="1630274" y="101740"/>
                </a:lnTo>
                <a:lnTo>
                  <a:pt x="1592282" y="78890"/>
                </a:lnTo>
                <a:lnTo>
                  <a:pt x="1552615" y="58692"/>
                </a:lnTo>
                <a:lnTo>
                  <a:pt x="1511394" y="41266"/>
                </a:lnTo>
                <a:lnTo>
                  <a:pt x="1468742" y="26735"/>
                </a:lnTo>
                <a:lnTo>
                  <a:pt x="1424780" y="15221"/>
                </a:lnTo>
                <a:lnTo>
                  <a:pt x="1379630" y="6846"/>
                </a:lnTo>
                <a:lnTo>
                  <a:pt x="1333415" y="1731"/>
                </a:lnTo>
                <a:lnTo>
                  <a:pt x="1286256" y="0"/>
                </a:lnTo>
                <a:lnTo>
                  <a:pt x="631698" y="0"/>
                </a:lnTo>
                <a:lnTo>
                  <a:pt x="584538" y="1731"/>
                </a:lnTo>
                <a:lnTo>
                  <a:pt x="538323" y="6846"/>
                </a:lnTo>
                <a:lnTo>
                  <a:pt x="493173" y="15221"/>
                </a:lnTo>
                <a:lnTo>
                  <a:pt x="449211" y="26735"/>
                </a:lnTo>
                <a:lnTo>
                  <a:pt x="406559" y="41266"/>
                </a:lnTo>
                <a:lnTo>
                  <a:pt x="365338" y="58692"/>
                </a:lnTo>
                <a:lnTo>
                  <a:pt x="325671" y="78890"/>
                </a:lnTo>
                <a:lnTo>
                  <a:pt x="287679" y="101740"/>
                </a:lnTo>
                <a:lnTo>
                  <a:pt x="251484" y="127119"/>
                </a:lnTo>
                <a:lnTo>
                  <a:pt x="217209" y="154904"/>
                </a:lnTo>
                <a:lnTo>
                  <a:pt x="184975" y="184975"/>
                </a:lnTo>
                <a:lnTo>
                  <a:pt x="154904" y="217209"/>
                </a:lnTo>
                <a:lnTo>
                  <a:pt x="127119" y="251484"/>
                </a:lnTo>
                <a:lnTo>
                  <a:pt x="101740" y="287679"/>
                </a:lnTo>
                <a:lnTo>
                  <a:pt x="78890" y="325671"/>
                </a:lnTo>
                <a:lnTo>
                  <a:pt x="58692" y="365338"/>
                </a:lnTo>
                <a:lnTo>
                  <a:pt x="41266" y="406559"/>
                </a:lnTo>
                <a:lnTo>
                  <a:pt x="26735" y="449211"/>
                </a:lnTo>
                <a:lnTo>
                  <a:pt x="15221" y="493173"/>
                </a:lnTo>
                <a:lnTo>
                  <a:pt x="6846" y="538323"/>
                </a:lnTo>
                <a:lnTo>
                  <a:pt x="1731" y="584538"/>
                </a:lnTo>
                <a:lnTo>
                  <a:pt x="0" y="631698"/>
                </a:lnTo>
                <a:lnTo>
                  <a:pt x="1731" y="678857"/>
                </a:lnTo>
                <a:lnTo>
                  <a:pt x="6846" y="725072"/>
                </a:lnTo>
                <a:lnTo>
                  <a:pt x="15221" y="770222"/>
                </a:lnTo>
                <a:lnTo>
                  <a:pt x="26735" y="814184"/>
                </a:lnTo>
                <a:lnTo>
                  <a:pt x="41266" y="856836"/>
                </a:lnTo>
                <a:lnTo>
                  <a:pt x="58692" y="898057"/>
                </a:lnTo>
                <a:lnTo>
                  <a:pt x="78890" y="937724"/>
                </a:lnTo>
                <a:lnTo>
                  <a:pt x="101740" y="975716"/>
                </a:lnTo>
                <a:lnTo>
                  <a:pt x="127119" y="1011911"/>
                </a:lnTo>
                <a:lnTo>
                  <a:pt x="154904" y="1046186"/>
                </a:lnTo>
                <a:lnTo>
                  <a:pt x="184975" y="1078420"/>
                </a:lnTo>
                <a:lnTo>
                  <a:pt x="217209" y="1108491"/>
                </a:lnTo>
                <a:lnTo>
                  <a:pt x="251484" y="1136276"/>
                </a:lnTo>
                <a:lnTo>
                  <a:pt x="287679" y="1161655"/>
                </a:lnTo>
                <a:lnTo>
                  <a:pt x="325671" y="1184505"/>
                </a:lnTo>
                <a:lnTo>
                  <a:pt x="365338" y="1204703"/>
                </a:lnTo>
                <a:lnTo>
                  <a:pt x="406559" y="1222129"/>
                </a:lnTo>
                <a:lnTo>
                  <a:pt x="449211" y="1236660"/>
                </a:lnTo>
                <a:lnTo>
                  <a:pt x="493173" y="1248174"/>
                </a:lnTo>
                <a:lnTo>
                  <a:pt x="538323" y="1256549"/>
                </a:lnTo>
                <a:lnTo>
                  <a:pt x="584538" y="1261664"/>
                </a:lnTo>
                <a:lnTo>
                  <a:pt x="631698" y="1263396"/>
                </a:lnTo>
                <a:lnTo>
                  <a:pt x="1286256" y="1263396"/>
                </a:lnTo>
                <a:lnTo>
                  <a:pt x="1333415" y="1261664"/>
                </a:lnTo>
                <a:lnTo>
                  <a:pt x="1379630" y="1256549"/>
                </a:lnTo>
                <a:lnTo>
                  <a:pt x="1424780" y="1248174"/>
                </a:lnTo>
                <a:lnTo>
                  <a:pt x="1468742" y="1236660"/>
                </a:lnTo>
                <a:lnTo>
                  <a:pt x="1511394" y="1222129"/>
                </a:lnTo>
                <a:lnTo>
                  <a:pt x="1552615" y="1204703"/>
                </a:lnTo>
                <a:lnTo>
                  <a:pt x="1592282" y="1184505"/>
                </a:lnTo>
                <a:lnTo>
                  <a:pt x="1630274" y="1161655"/>
                </a:lnTo>
                <a:lnTo>
                  <a:pt x="1666469" y="1136276"/>
                </a:lnTo>
                <a:lnTo>
                  <a:pt x="1700744" y="1108491"/>
                </a:lnTo>
                <a:lnTo>
                  <a:pt x="1732978" y="1078420"/>
                </a:lnTo>
                <a:lnTo>
                  <a:pt x="1763049" y="1046186"/>
                </a:lnTo>
                <a:lnTo>
                  <a:pt x="1790834" y="1011911"/>
                </a:lnTo>
                <a:lnTo>
                  <a:pt x="1816213" y="975716"/>
                </a:lnTo>
                <a:lnTo>
                  <a:pt x="1839063" y="937724"/>
                </a:lnTo>
                <a:lnTo>
                  <a:pt x="1859261" y="898057"/>
                </a:lnTo>
                <a:lnTo>
                  <a:pt x="1876687" y="856836"/>
                </a:lnTo>
                <a:lnTo>
                  <a:pt x="1891218" y="814184"/>
                </a:lnTo>
                <a:lnTo>
                  <a:pt x="1902732" y="770222"/>
                </a:lnTo>
                <a:lnTo>
                  <a:pt x="1911107" y="725072"/>
                </a:lnTo>
                <a:lnTo>
                  <a:pt x="1916222" y="678857"/>
                </a:lnTo>
                <a:lnTo>
                  <a:pt x="1917954" y="631698"/>
                </a:lnTo>
                <a:close/>
              </a:path>
            </a:pathLst>
          </a:custGeom>
          <a:solidFill>
            <a:srgbClr val="4371C3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5" name="object 25"/>
          <p:cNvSpPr txBox="1"/>
          <p:nvPr/>
        </p:nvSpPr>
        <p:spPr>
          <a:xfrm>
            <a:off x="2133162" y="2648547"/>
            <a:ext cx="1290530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68" dirty="0">
                <a:solidFill>
                  <a:srgbClr val="FFFFFF"/>
                </a:solidFill>
                <a:latin typeface="Courier New"/>
                <a:cs typeface="Courier New"/>
              </a:rPr>
              <a:t>C</a:t>
            </a:r>
            <a:r>
              <a:rPr sz="1179" spc="-68" dirty="0">
                <a:solidFill>
                  <a:srgbClr val="FFFFFF"/>
                </a:solidFill>
                <a:latin typeface="Courier New"/>
                <a:cs typeface="Courier New"/>
              </a:rPr>
              <a:t>L</a:t>
            </a:r>
            <a:r>
              <a:rPr sz="1179" spc="68" dirty="0">
                <a:solidFill>
                  <a:srgbClr val="FFFFFF"/>
                </a:solidFill>
                <a:latin typeface="Courier New"/>
                <a:cs typeface="Courier New"/>
              </a:rPr>
              <a:t>U</a:t>
            </a:r>
            <a:r>
              <a:rPr sz="1179" spc="36" dirty="0">
                <a:solidFill>
                  <a:srgbClr val="FFFFFF"/>
                </a:solidFill>
                <a:latin typeface="Courier New"/>
                <a:cs typeface="Courier New"/>
              </a:rPr>
              <a:t>B</a:t>
            </a:r>
            <a:r>
              <a:rPr sz="1179" spc="-218" dirty="0">
                <a:solidFill>
                  <a:srgbClr val="FFFFFF"/>
                </a:solidFill>
                <a:latin typeface="Courier New"/>
                <a:cs typeface="Courier New"/>
              </a:rPr>
              <a:t>/</a:t>
            </a:r>
            <a:r>
              <a:rPr sz="1179" spc="68" dirty="0">
                <a:solidFill>
                  <a:srgbClr val="FFFFFF"/>
                </a:solidFill>
                <a:latin typeface="Courier New"/>
                <a:cs typeface="Courier New"/>
              </a:rPr>
              <a:t>C</a:t>
            </a:r>
            <a:r>
              <a:rPr sz="1179" spc="109" dirty="0">
                <a:solidFill>
                  <a:srgbClr val="FFFFFF"/>
                </a:solidFill>
                <a:latin typeface="Courier New"/>
                <a:cs typeface="Courier New"/>
              </a:rPr>
              <a:t>O</a:t>
            </a:r>
            <a:r>
              <a:rPr sz="1179" spc="9" dirty="0">
                <a:solidFill>
                  <a:srgbClr val="FFFFFF"/>
                </a:solidFill>
                <a:latin typeface="Courier New"/>
                <a:cs typeface="Courier New"/>
              </a:rPr>
              <a:t>M</a:t>
            </a:r>
            <a:r>
              <a:rPr lang="fr-FR" sz="1179" spc="9" dirty="0">
                <a:solidFill>
                  <a:srgbClr val="FFFFFF"/>
                </a:solidFill>
                <a:latin typeface="Courier New"/>
                <a:cs typeface="Courier New"/>
              </a:rPr>
              <a:t>ITE</a:t>
            </a:r>
            <a:r>
              <a:rPr sz="1179" spc="-38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endParaRPr sz="1179" dirty="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88336" y="2861596"/>
            <a:ext cx="570060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5" dirty="0">
                <a:solidFill>
                  <a:srgbClr val="FFFFFF"/>
                </a:solidFill>
                <a:latin typeface="Courier New"/>
                <a:cs typeface="Courier New"/>
              </a:rPr>
              <a:t>UFOLEP</a:t>
            </a:r>
            <a:endParaRPr sz="1179" dirty="0">
              <a:latin typeface="Courier New"/>
              <a:cs typeface="Courier New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795549" y="1314636"/>
            <a:ext cx="3328171" cy="1891564"/>
            <a:chOff x="5004574" y="1460627"/>
            <a:chExt cx="3695065" cy="2085975"/>
          </a:xfrm>
        </p:grpSpPr>
        <p:sp>
          <p:nvSpPr>
            <p:cNvPr id="28" name="object 28"/>
            <p:cNvSpPr/>
            <p:nvPr/>
          </p:nvSpPr>
          <p:spPr>
            <a:xfrm>
              <a:off x="5015369" y="1471422"/>
              <a:ext cx="775970" cy="772160"/>
            </a:xfrm>
            <a:custGeom>
              <a:avLst/>
              <a:gdLst/>
              <a:ahLst/>
              <a:cxnLst/>
              <a:rect l="l" t="t" r="r" b="b"/>
              <a:pathLst>
                <a:path w="775970" h="772160">
                  <a:moveTo>
                    <a:pt x="0" y="771906"/>
                  </a:moveTo>
                  <a:lnTo>
                    <a:pt x="387858" y="771906"/>
                  </a:lnTo>
                  <a:lnTo>
                    <a:pt x="387857" y="0"/>
                  </a:lnTo>
                  <a:lnTo>
                    <a:pt x="775715" y="0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9" name="object 29"/>
            <p:cNvSpPr/>
            <p:nvPr/>
          </p:nvSpPr>
          <p:spPr>
            <a:xfrm>
              <a:off x="5032133" y="2253234"/>
              <a:ext cx="749935" cy="185420"/>
            </a:xfrm>
            <a:custGeom>
              <a:avLst/>
              <a:gdLst/>
              <a:ahLst/>
              <a:cxnLst/>
              <a:rect l="l" t="t" r="r" b="b"/>
              <a:pathLst>
                <a:path w="749935" h="185419">
                  <a:moveTo>
                    <a:pt x="0" y="0"/>
                  </a:moveTo>
                  <a:lnTo>
                    <a:pt x="374904" y="0"/>
                  </a:lnTo>
                  <a:lnTo>
                    <a:pt x="374904" y="185165"/>
                  </a:lnTo>
                  <a:lnTo>
                    <a:pt x="749808" y="185165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4039" y="2809748"/>
              <a:ext cx="2891790" cy="73278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804039" y="2808732"/>
              <a:ext cx="2891790" cy="734060"/>
            </a:xfrm>
            <a:custGeom>
              <a:avLst/>
              <a:gdLst/>
              <a:ahLst/>
              <a:cxnLst/>
              <a:rect l="l" t="t" r="r" b="b"/>
              <a:pathLst>
                <a:path w="2891790" h="734060">
                  <a:moveTo>
                    <a:pt x="0" y="367284"/>
                  </a:moveTo>
                  <a:lnTo>
                    <a:pt x="2851" y="321092"/>
                  </a:lnTo>
                  <a:lnTo>
                    <a:pt x="11177" y="276647"/>
                  </a:lnTo>
                  <a:lnTo>
                    <a:pt x="24638" y="234288"/>
                  </a:lnTo>
                  <a:lnTo>
                    <a:pt x="42891" y="194352"/>
                  </a:lnTo>
                  <a:lnTo>
                    <a:pt x="65595" y="157180"/>
                  </a:lnTo>
                  <a:lnTo>
                    <a:pt x="92409" y="123111"/>
                  </a:lnTo>
                  <a:lnTo>
                    <a:pt x="122992" y="92484"/>
                  </a:lnTo>
                  <a:lnTo>
                    <a:pt x="157003" y="65638"/>
                  </a:lnTo>
                  <a:lnTo>
                    <a:pt x="194099" y="42913"/>
                  </a:lnTo>
                  <a:lnTo>
                    <a:pt x="233941" y="24647"/>
                  </a:lnTo>
                  <a:lnTo>
                    <a:pt x="276186" y="11180"/>
                  </a:lnTo>
                  <a:lnTo>
                    <a:pt x="320493" y="2851"/>
                  </a:lnTo>
                  <a:lnTo>
                    <a:pt x="366522" y="0"/>
                  </a:lnTo>
                  <a:lnTo>
                    <a:pt x="2524506" y="0"/>
                  </a:lnTo>
                  <a:lnTo>
                    <a:pt x="2570547" y="2851"/>
                  </a:lnTo>
                  <a:lnTo>
                    <a:pt x="2614890" y="11180"/>
                  </a:lnTo>
                  <a:lnTo>
                    <a:pt x="2657189" y="24647"/>
                  </a:lnTo>
                  <a:lnTo>
                    <a:pt x="2697100" y="42913"/>
                  </a:lnTo>
                  <a:lnTo>
                    <a:pt x="2734276" y="65638"/>
                  </a:lnTo>
                  <a:lnTo>
                    <a:pt x="2768372" y="92484"/>
                  </a:lnTo>
                  <a:lnTo>
                    <a:pt x="2799043" y="123111"/>
                  </a:lnTo>
                  <a:lnTo>
                    <a:pt x="2825943" y="157180"/>
                  </a:lnTo>
                  <a:lnTo>
                    <a:pt x="2848726" y="194352"/>
                  </a:lnTo>
                  <a:lnTo>
                    <a:pt x="2867048" y="234288"/>
                  </a:lnTo>
                  <a:lnTo>
                    <a:pt x="2880563" y="276647"/>
                  </a:lnTo>
                  <a:lnTo>
                    <a:pt x="2888925" y="321092"/>
                  </a:lnTo>
                  <a:lnTo>
                    <a:pt x="2891790" y="367284"/>
                  </a:lnTo>
                  <a:lnTo>
                    <a:pt x="2888925" y="413312"/>
                  </a:lnTo>
                  <a:lnTo>
                    <a:pt x="2880563" y="457619"/>
                  </a:lnTo>
                  <a:lnTo>
                    <a:pt x="2867048" y="499864"/>
                  </a:lnTo>
                  <a:lnTo>
                    <a:pt x="2848726" y="539706"/>
                  </a:lnTo>
                  <a:lnTo>
                    <a:pt x="2825943" y="576802"/>
                  </a:lnTo>
                  <a:lnTo>
                    <a:pt x="2799043" y="610813"/>
                  </a:lnTo>
                  <a:lnTo>
                    <a:pt x="2768372" y="641396"/>
                  </a:lnTo>
                  <a:lnTo>
                    <a:pt x="2734276" y="668210"/>
                  </a:lnTo>
                  <a:lnTo>
                    <a:pt x="2697100" y="690914"/>
                  </a:lnTo>
                  <a:lnTo>
                    <a:pt x="2657189" y="709167"/>
                  </a:lnTo>
                  <a:lnTo>
                    <a:pt x="2614890" y="722628"/>
                  </a:lnTo>
                  <a:lnTo>
                    <a:pt x="2570547" y="730954"/>
                  </a:lnTo>
                  <a:lnTo>
                    <a:pt x="2524506" y="733806"/>
                  </a:lnTo>
                  <a:lnTo>
                    <a:pt x="366522" y="733806"/>
                  </a:lnTo>
                  <a:lnTo>
                    <a:pt x="320493" y="730954"/>
                  </a:lnTo>
                  <a:lnTo>
                    <a:pt x="276186" y="722628"/>
                  </a:lnTo>
                  <a:lnTo>
                    <a:pt x="233941" y="709167"/>
                  </a:lnTo>
                  <a:lnTo>
                    <a:pt x="194099" y="690914"/>
                  </a:lnTo>
                  <a:lnTo>
                    <a:pt x="157003" y="668210"/>
                  </a:lnTo>
                  <a:lnTo>
                    <a:pt x="122992" y="641396"/>
                  </a:lnTo>
                  <a:lnTo>
                    <a:pt x="92409" y="610813"/>
                  </a:lnTo>
                  <a:lnTo>
                    <a:pt x="65595" y="576802"/>
                  </a:lnTo>
                  <a:lnTo>
                    <a:pt x="42891" y="539706"/>
                  </a:lnTo>
                  <a:lnTo>
                    <a:pt x="24638" y="499864"/>
                  </a:lnTo>
                  <a:lnTo>
                    <a:pt x="11177" y="457619"/>
                  </a:lnTo>
                  <a:lnTo>
                    <a:pt x="2851" y="413312"/>
                  </a:lnTo>
                  <a:lnTo>
                    <a:pt x="0" y="367284"/>
                  </a:lnTo>
                  <a:close/>
                </a:path>
              </a:pathLst>
            </a:custGeom>
            <a:ln w="6997">
              <a:solidFill>
                <a:srgbClr val="5A9AD4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5999849" y="3814264"/>
            <a:ext cx="3162166" cy="1987340"/>
            <a:chOff x="5240667" y="4206284"/>
            <a:chExt cx="3487166" cy="2191594"/>
          </a:xfrm>
        </p:grpSpPr>
        <p:sp>
          <p:nvSpPr>
            <p:cNvPr id="33" name="object 33"/>
            <p:cNvSpPr/>
            <p:nvPr/>
          </p:nvSpPr>
          <p:spPr>
            <a:xfrm>
              <a:off x="5240667" y="4206284"/>
              <a:ext cx="572769" cy="508000"/>
            </a:xfrm>
            <a:custGeom>
              <a:avLst/>
              <a:gdLst/>
              <a:ahLst/>
              <a:cxnLst/>
              <a:rect l="l" t="t" r="r" b="b"/>
              <a:pathLst>
                <a:path w="572770" h="508000">
                  <a:moveTo>
                    <a:pt x="0" y="507492"/>
                  </a:moveTo>
                  <a:lnTo>
                    <a:pt x="286512" y="507492"/>
                  </a:lnTo>
                  <a:lnTo>
                    <a:pt x="286511" y="0"/>
                  </a:lnTo>
                  <a:lnTo>
                    <a:pt x="572262" y="0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4" name="object 34"/>
            <p:cNvSpPr/>
            <p:nvPr/>
          </p:nvSpPr>
          <p:spPr>
            <a:xfrm>
              <a:off x="5520575" y="4561331"/>
              <a:ext cx="331470" cy="1347470"/>
            </a:xfrm>
            <a:custGeom>
              <a:avLst/>
              <a:gdLst/>
              <a:ahLst/>
              <a:cxnLst/>
              <a:rect l="l" t="t" r="r" b="b"/>
              <a:pathLst>
                <a:path w="331470" h="1347470">
                  <a:moveTo>
                    <a:pt x="0" y="0"/>
                  </a:moveTo>
                  <a:lnTo>
                    <a:pt x="0" y="1347215"/>
                  </a:lnTo>
                  <a:lnTo>
                    <a:pt x="331470" y="1347215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6043" y="5663691"/>
              <a:ext cx="2891777" cy="73406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836043" y="5663183"/>
              <a:ext cx="2891790" cy="734695"/>
            </a:xfrm>
            <a:custGeom>
              <a:avLst/>
              <a:gdLst/>
              <a:ahLst/>
              <a:cxnLst/>
              <a:rect l="l" t="t" r="r" b="b"/>
              <a:pathLst>
                <a:path w="2891790" h="734695">
                  <a:moveTo>
                    <a:pt x="0" y="367284"/>
                  </a:moveTo>
                  <a:lnTo>
                    <a:pt x="2851" y="321242"/>
                  </a:lnTo>
                  <a:lnTo>
                    <a:pt x="11180" y="276899"/>
                  </a:lnTo>
                  <a:lnTo>
                    <a:pt x="24647" y="234600"/>
                  </a:lnTo>
                  <a:lnTo>
                    <a:pt x="42913" y="194689"/>
                  </a:lnTo>
                  <a:lnTo>
                    <a:pt x="65638" y="157513"/>
                  </a:lnTo>
                  <a:lnTo>
                    <a:pt x="92484" y="123417"/>
                  </a:lnTo>
                  <a:lnTo>
                    <a:pt x="123111" y="92746"/>
                  </a:lnTo>
                  <a:lnTo>
                    <a:pt x="157180" y="65846"/>
                  </a:lnTo>
                  <a:lnTo>
                    <a:pt x="194352" y="43063"/>
                  </a:lnTo>
                  <a:lnTo>
                    <a:pt x="234288" y="24741"/>
                  </a:lnTo>
                  <a:lnTo>
                    <a:pt x="276647" y="11226"/>
                  </a:lnTo>
                  <a:lnTo>
                    <a:pt x="321092" y="2864"/>
                  </a:lnTo>
                  <a:lnTo>
                    <a:pt x="367284" y="0"/>
                  </a:lnTo>
                  <a:lnTo>
                    <a:pt x="2524506" y="0"/>
                  </a:lnTo>
                  <a:lnTo>
                    <a:pt x="2570547" y="2864"/>
                  </a:lnTo>
                  <a:lnTo>
                    <a:pt x="2614890" y="11226"/>
                  </a:lnTo>
                  <a:lnTo>
                    <a:pt x="2657189" y="24741"/>
                  </a:lnTo>
                  <a:lnTo>
                    <a:pt x="2697100" y="43063"/>
                  </a:lnTo>
                  <a:lnTo>
                    <a:pt x="2734276" y="65846"/>
                  </a:lnTo>
                  <a:lnTo>
                    <a:pt x="2768372" y="92746"/>
                  </a:lnTo>
                  <a:lnTo>
                    <a:pt x="2799043" y="123417"/>
                  </a:lnTo>
                  <a:lnTo>
                    <a:pt x="2825943" y="157513"/>
                  </a:lnTo>
                  <a:lnTo>
                    <a:pt x="2848726" y="194689"/>
                  </a:lnTo>
                  <a:lnTo>
                    <a:pt x="2867048" y="234600"/>
                  </a:lnTo>
                  <a:lnTo>
                    <a:pt x="2880563" y="276899"/>
                  </a:lnTo>
                  <a:lnTo>
                    <a:pt x="2888925" y="321242"/>
                  </a:lnTo>
                  <a:lnTo>
                    <a:pt x="2891790" y="367284"/>
                  </a:lnTo>
                  <a:lnTo>
                    <a:pt x="2888925" y="413325"/>
                  </a:lnTo>
                  <a:lnTo>
                    <a:pt x="2880563" y="457668"/>
                  </a:lnTo>
                  <a:lnTo>
                    <a:pt x="2867048" y="499967"/>
                  </a:lnTo>
                  <a:lnTo>
                    <a:pt x="2848726" y="539878"/>
                  </a:lnTo>
                  <a:lnTo>
                    <a:pt x="2825943" y="577054"/>
                  </a:lnTo>
                  <a:lnTo>
                    <a:pt x="2799043" y="611150"/>
                  </a:lnTo>
                  <a:lnTo>
                    <a:pt x="2768372" y="641821"/>
                  </a:lnTo>
                  <a:lnTo>
                    <a:pt x="2734276" y="668721"/>
                  </a:lnTo>
                  <a:lnTo>
                    <a:pt x="2697100" y="691504"/>
                  </a:lnTo>
                  <a:lnTo>
                    <a:pt x="2657189" y="709826"/>
                  </a:lnTo>
                  <a:lnTo>
                    <a:pt x="2614890" y="723341"/>
                  </a:lnTo>
                  <a:lnTo>
                    <a:pt x="2570547" y="731703"/>
                  </a:lnTo>
                  <a:lnTo>
                    <a:pt x="2524506" y="734568"/>
                  </a:lnTo>
                  <a:lnTo>
                    <a:pt x="367284" y="734568"/>
                  </a:lnTo>
                  <a:lnTo>
                    <a:pt x="321092" y="731703"/>
                  </a:lnTo>
                  <a:lnTo>
                    <a:pt x="276647" y="723341"/>
                  </a:lnTo>
                  <a:lnTo>
                    <a:pt x="234288" y="709826"/>
                  </a:lnTo>
                  <a:lnTo>
                    <a:pt x="194352" y="691504"/>
                  </a:lnTo>
                  <a:lnTo>
                    <a:pt x="157180" y="668721"/>
                  </a:lnTo>
                  <a:lnTo>
                    <a:pt x="123111" y="641821"/>
                  </a:lnTo>
                  <a:lnTo>
                    <a:pt x="92484" y="611150"/>
                  </a:lnTo>
                  <a:lnTo>
                    <a:pt x="65638" y="577054"/>
                  </a:lnTo>
                  <a:lnTo>
                    <a:pt x="42913" y="539878"/>
                  </a:lnTo>
                  <a:lnTo>
                    <a:pt x="24647" y="499967"/>
                  </a:lnTo>
                  <a:lnTo>
                    <a:pt x="11180" y="457668"/>
                  </a:lnTo>
                  <a:lnTo>
                    <a:pt x="2851" y="413325"/>
                  </a:lnTo>
                  <a:lnTo>
                    <a:pt x="0" y="367284"/>
                  </a:lnTo>
                  <a:close/>
                </a:path>
              </a:pathLst>
            </a:custGeom>
            <a:ln w="6997">
              <a:solidFill>
                <a:srgbClr val="5A9AD4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717544" y="5168089"/>
            <a:ext cx="2238783" cy="556000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607">
              <a:lnSpc>
                <a:spcPct val="101800"/>
              </a:lnSpc>
              <a:spcBef>
                <a:spcPts val="82"/>
              </a:spcBef>
            </a:pPr>
            <a:r>
              <a:rPr sz="1768" dirty="0">
                <a:latin typeface="Calibri"/>
                <a:cs typeface="Calibri"/>
              </a:rPr>
              <a:t>Pass </a:t>
            </a:r>
            <a:r>
              <a:rPr sz="1768" spc="5" dirty="0">
                <a:latin typeface="Calibri"/>
                <a:cs typeface="Calibri"/>
              </a:rPr>
              <a:t>entrainement </a:t>
            </a:r>
            <a:r>
              <a:rPr sz="1768" spc="9" dirty="0">
                <a:latin typeface="Calibri"/>
                <a:cs typeface="Calibri"/>
              </a:rPr>
              <a:t>pour </a:t>
            </a:r>
            <a:r>
              <a:rPr sz="1768" spc="-390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les</a:t>
            </a:r>
            <a:r>
              <a:rPr sz="1768" spc="-18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sports</a:t>
            </a:r>
            <a:r>
              <a:rPr sz="1768" spc="-14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mécaniques</a:t>
            </a:r>
            <a:r>
              <a:rPr sz="1768" spc="-14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?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1826080" y="1063096"/>
            <a:ext cx="803267" cy="287761"/>
          </a:xfrm>
          <a:prstGeom prst="rect">
            <a:avLst/>
          </a:prstGeom>
        </p:spPr>
        <p:txBody>
          <a:bodyPr vert="horz" wrap="square" lIns="0" tIns="15547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122"/>
              </a:spcBef>
            </a:pPr>
            <a:r>
              <a:rPr sz="1768" spc="5" dirty="0">
                <a:latin typeface="Calibri"/>
                <a:cs typeface="Calibri"/>
              </a:rPr>
              <a:t>RC</a:t>
            </a:r>
            <a:r>
              <a:rPr sz="1768" spc="-59" dirty="0">
                <a:latin typeface="Calibri"/>
                <a:cs typeface="Calibri"/>
              </a:rPr>
              <a:t> </a:t>
            </a:r>
            <a:r>
              <a:rPr sz="1768" spc="5" dirty="0">
                <a:latin typeface="Calibri"/>
                <a:cs typeface="Calibri"/>
              </a:rPr>
              <a:t>CLUB</a:t>
            </a:r>
            <a:endParaRPr sz="1768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26880" y="1097597"/>
            <a:ext cx="939736" cy="438846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9107" y="3482868"/>
            <a:ext cx="939736" cy="438846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9107" y="4424547"/>
            <a:ext cx="939736" cy="438391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608420" y="5105210"/>
            <a:ext cx="3514797" cy="1131927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24954">
              <a:lnSpc>
                <a:spcPct val="101800"/>
              </a:lnSpc>
              <a:spcBef>
                <a:spcPts val="82"/>
              </a:spcBef>
            </a:pPr>
            <a:r>
              <a:rPr sz="1768" spc="9" dirty="0">
                <a:latin typeface="Calibri"/>
                <a:cs typeface="Calibri"/>
              </a:rPr>
              <a:t>Compétition= </a:t>
            </a:r>
            <a:r>
              <a:rPr sz="1768" spc="5" dirty="0">
                <a:latin typeface="Calibri"/>
                <a:cs typeface="Calibri"/>
              </a:rPr>
              <a:t>manifestation </a:t>
            </a:r>
            <a:r>
              <a:rPr sz="1768" dirty="0">
                <a:latin typeface="Calibri"/>
                <a:cs typeface="Calibri"/>
              </a:rPr>
              <a:t>avec </a:t>
            </a:r>
            <a:r>
              <a:rPr sz="1768" spc="-394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classement</a:t>
            </a:r>
            <a:r>
              <a:rPr sz="1768" spc="-5" dirty="0">
                <a:latin typeface="Calibri"/>
                <a:cs typeface="Calibri"/>
              </a:rPr>
              <a:t> </a:t>
            </a:r>
            <a:r>
              <a:rPr sz="1768" spc="14" dirty="0" err="1">
                <a:latin typeface="Calibri"/>
                <a:cs typeface="Calibri"/>
              </a:rPr>
              <a:t>ou</a:t>
            </a:r>
            <a:r>
              <a:rPr sz="1768" spc="9" dirty="0">
                <a:latin typeface="Calibri"/>
                <a:cs typeface="Calibri"/>
              </a:rPr>
              <a:t> </a:t>
            </a:r>
            <a:r>
              <a:rPr sz="1768" spc="5" dirty="0" err="1">
                <a:latin typeface="Calibri"/>
                <a:cs typeface="Calibri"/>
              </a:rPr>
              <a:t>chronométrage</a:t>
            </a:r>
            <a:endParaRPr sz="1768" dirty="0">
              <a:latin typeface="Calibri"/>
              <a:cs typeface="Calibri"/>
            </a:endParaRPr>
          </a:p>
          <a:p>
            <a:pPr marL="11516" marR="4607">
              <a:lnSpc>
                <a:spcPts val="2158"/>
              </a:lnSpc>
              <a:spcBef>
                <a:spcPts val="73"/>
              </a:spcBef>
            </a:pPr>
            <a:r>
              <a:rPr sz="1768" spc="9" dirty="0">
                <a:latin typeface="Calibri"/>
                <a:cs typeface="Calibri"/>
              </a:rPr>
              <a:t>**dans le </a:t>
            </a:r>
            <a:r>
              <a:rPr sz="1768" spc="5" dirty="0">
                <a:latin typeface="Calibri"/>
                <a:cs typeface="Calibri"/>
              </a:rPr>
              <a:t>cadre </a:t>
            </a:r>
            <a:r>
              <a:rPr sz="1768" spc="14" dirty="0">
                <a:latin typeface="Calibri"/>
                <a:cs typeface="Calibri"/>
              </a:rPr>
              <a:t>de </a:t>
            </a:r>
            <a:r>
              <a:rPr sz="1768" spc="-5" dirty="0">
                <a:latin typeface="Calibri"/>
                <a:cs typeface="Calibri"/>
              </a:rPr>
              <a:t>l’affiliation </a:t>
            </a:r>
            <a:r>
              <a:rPr sz="1768" spc="9" dirty="0">
                <a:latin typeface="Calibri"/>
                <a:cs typeface="Calibri"/>
              </a:rPr>
              <a:t>plus ou </a:t>
            </a:r>
            <a:r>
              <a:rPr sz="1768" spc="-390" dirty="0">
                <a:latin typeface="Calibri"/>
                <a:cs typeface="Calibri"/>
              </a:rPr>
              <a:t> </a:t>
            </a:r>
            <a:r>
              <a:rPr sz="1768" dirty="0">
                <a:latin typeface="Calibri"/>
                <a:cs typeface="Calibri"/>
              </a:rPr>
              <a:t>pro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6687832" y="2716484"/>
            <a:ext cx="1252406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spc="18" dirty="0">
                <a:latin typeface="Calibri"/>
                <a:cs typeface="Calibri"/>
              </a:rPr>
              <a:t>Non</a:t>
            </a:r>
            <a:r>
              <a:rPr sz="1768" spc="-41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licenciés</a:t>
            </a:r>
            <a:endParaRPr sz="1768" dirty="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5548" y="2034483"/>
            <a:ext cx="720085" cy="1109152"/>
          </a:xfrm>
          <a:custGeom>
            <a:avLst/>
            <a:gdLst/>
            <a:ahLst/>
            <a:cxnLst/>
            <a:rect l="l" t="t" r="r" b="b"/>
            <a:pathLst>
              <a:path w="731520" h="679450">
                <a:moveTo>
                  <a:pt x="0" y="0"/>
                </a:moveTo>
                <a:lnTo>
                  <a:pt x="365760" y="0"/>
                </a:lnTo>
                <a:lnTo>
                  <a:pt x="365760" y="678942"/>
                </a:lnTo>
                <a:lnTo>
                  <a:pt x="731520" y="678942"/>
                </a:lnTo>
              </a:path>
            </a:pathLst>
          </a:custGeom>
          <a:ln w="20993">
            <a:solidFill>
              <a:srgbClr val="435369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6" name="object 46"/>
          <p:cNvSpPr/>
          <p:nvPr/>
        </p:nvSpPr>
        <p:spPr>
          <a:xfrm>
            <a:off x="9268426" y="1766841"/>
            <a:ext cx="1356053" cy="1432637"/>
          </a:xfrm>
          <a:custGeom>
            <a:avLst/>
            <a:gdLst/>
            <a:ahLst/>
            <a:cxnLst/>
            <a:rect l="l" t="t" r="r" b="b"/>
            <a:pathLst>
              <a:path w="1495425" h="1579879">
                <a:moveTo>
                  <a:pt x="1495044" y="1072895"/>
                </a:moveTo>
                <a:lnTo>
                  <a:pt x="1495044" y="507491"/>
                </a:lnTo>
                <a:lnTo>
                  <a:pt x="1492722" y="458595"/>
                </a:lnTo>
                <a:lnTo>
                  <a:pt x="1485899" y="411019"/>
                </a:lnTo>
                <a:lnTo>
                  <a:pt x="1474788" y="364974"/>
                </a:lnTo>
                <a:lnTo>
                  <a:pt x="1459602" y="320673"/>
                </a:lnTo>
                <a:lnTo>
                  <a:pt x="1440553" y="278328"/>
                </a:lnTo>
                <a:lnTo>
                  <a:pt x="1417856" y="238152"/>
                </a:lnTo>
                <a:lnTo>
                  <a:pt x="1391724" y="200356"/>
                </a:lnTo>
                <a:lnTo>
                  <a:pt x="1362368" y="165153"/>
                </a:lnTo>
                <a:lnTo>
                  <a:pt x="1330003" y="132754"/>
                </a:lnTo>
                <a:lnTo>
                  <a:pt x="1294842" y="103372"/>
                </a:lnTo>
                <a:lnTo>
                  <a:pt x="1257097" y="77220"/>
                </a:lnTo>
                <a:lnTo>
                  <a:pt x="1216983" y="54509"/>
                </a:lnTo>
                <a:lnTo>
                  <a:pt x="1174711" y="35451"/>
                </a:lnTo>
                <a:lnTo>
                  <a:pt x="1130495" y="20259"/>
                </a:lnTo>
                <a:lnTo>
                  <a:pt x="1084548" y="9145"/>
                </a:lnTo>
                <a:lnTo>
                  <a:pt x="1037083" y="2321"/>
                </a:lnTo>
                <a:lnTo>
                  <a:pt x="988313" y="0"/>
                </a:lnTo>
                <a:lnTo>
                  <a:pt x="507492" y="0"/>
                </a:lnTo>
                <a:lnTo>
                  <a:pt x="458595" y="2321"/>
                </a:lnTo>
                <a:lnTo>
                  <a:pt x="411019" y="9145"/>
                </a:lnTo>
                <a:lnTo>
                  <a:pt x="364974" y="20259"/>
                </a:lnTo>
                <a:lnTo>
                  <a:pt x="320673" y="35451"/>
                </a:lnTo>
                <a:lnTo>
                  <a:pt x="278328" y="54509"/>
                </a:lnTo>
                <a:lnTo>
                  <a:pt x="238152" y="77220"/>
                </a:lnTo>
                <a:lnTo>
                  <a:pt x="200356" y="103372"/>
                </a:lnTo>
                <a:lnTo>
                  <a:pt x="165153" y="132754"/>
                </a:lnTo>
                <a:lnTo>
                  <a:pt x="132754" y="165153"/>
                </a:lnTo>
                <a:lnTo>
                  <a:pt x="103372" y="200356"/>
                </a:lnTo>
                <a:lnTo>
                  <a:pt x="77220" y="238152"/>
                </a:lnTo>
                <a:lnTo>
                  <a:pt x="54509" y="278328"/>
                </a:lnTo>
                <a:lnTo>
                  <a:pt x="35451" y="320673"/>
                </a:lnTo>
                <a:lnTo>
                  <a:pt x="20259" y="364974"/>
                </a:lnTo>
                <a:lnTo>
                  <a:pt x="9145" y="411019"/>
                </a:lnTo>
                <a:lnTo>
                  <a:pt x="2321" y="458595"/>
                </a:lnTo>
                <a:lnTo>
                  <a:pt x="0" y="507491"/>
                </a:lnTo>
                <a:lnTo>
                  <a:pt x="0" y="1072895"/>
                </a:lnTo>
                <a:lnTo>
                  <a:pt x="2321" y="1121665"/>
                </a:lnTo>
                <a:lnTo>
                  <a:pt x="9145" y="1169130"/>
                </a:lnTo>
                <a:lnTo>
                  <a:pt x="20259" y="1215077"/>
                </a:lnTo>
                <a:lnTo>
                  <a:pt x="35451" y="1259293"/>
                </a:lnTo>
                <a:lnTo>
                  <a:pt x="54509" y="1301565"/>
                </a:lnTo>
                <a:lnTo>
                  <a:pt x="77220" y="1341679"/>
                </a:lnTo>
                <a:lnTo>
                  <a:pt x="103372" y="1379424"/>
                </a:lnTo>
                <a:lnTo>
                  <a:pt x="132754" y="1414585"/>
                </a:lnTo>
                <a:lnTo>
                  <a:pt x="165153" y="1446950"/>
                </a:lnTo>
                <a:lnTo>
                  <a:pt x="200356" y="1476306"/>
                </a:lnTo>
                <a:lnTo>
                  <a:pt x="238152" y="1502438"/>
                </a:lnTo>
                <a:lnTo>
                  <a:pt x="278328" y="1525135"/>
                </a:lnTo>
                <a:lnTo>
                  <a:pt x="320673" y="1544184"/>
                </a:lnTo>
                <a:lnTo>
                  <a:pt x="364974" y="1559370"/>
                </a:lnTo>
                <a:lnTo>
                  <a:pt x="411019" y="1570481"/>
                </a:lnTo>
                <a:lnTo>
                  <a:pt x="458595" y="1577304"/>
                </a:lnTo>
                <a:lnTo>
                  <a:pt x="507492" y="1579625"/>
                </a:lnTo>
                <a:lnTo>
                  <a:pt x="988313" y="1579625"/>
                </a:lnTo>
                <a:lnTo>
                  <a:pt x="1037083" y="1577304"/>
                </a:lnTo>
                <a:lnTo>
                  <a:pt x="1084548" y="1570481"/>
                </a:lnTo>
                <a:lnTo>
                  <a:pt x="1130495" y="1559370"/>
                </a:lnTo>
                <a:lnTo>
                  <a:pt x="1174711" y="1544184"/>
                </a:lnTo>
                <a:lnTo>
                  <a:pt x="1216983" y="1525135"/>
                </a:lnTo>
                <a:lnTo>
                  <a:pt x="1257097" y="1502438"/>
                </a:lnTo>
                <a:lnTo>
                  <a:pt x="1294842" y="1476306"/>
                </a:lnTo>
                <a:lnTo>
                  <a:pt x="1330003" y="1446950"/>
                </a:lnTo>
                <a:lnTo>
                  <a:pt x="1362368" y="1414585"/>
                </a:lnTo>
                <a:lnTo>
                  <a:pt x="1391724" y="1379424"/>
                </a:lnTo>
                <a:lnTo>
                  <a:pt x="1417856" y="1341679"/>
                </a:lnTo>
                <a:lnTo>
                  <a:pt x="1440553" y="1301565"/>
                </a:lnTo>
                <a:lnTo>
                  <a:pt x="1459602" y="1259293"/>
                </a:lnTo>
                <a:lnTo>
                  <a:pt x="1474788" y="1215077"/>
                </a:lnTo>
                <a:lnTo>
                  <a:pt x="1485899" y="1169130"/>
                </a:lnTo>
                <a:lnTo>
                  <a:pt x="1492722" y="1121665"/>
                </a:lnTo>
                <a:lnTo>
                  <a:pt x="1495044" y="1072895"/>
                </a:lnTo>
                <a:close/>
              </a:path>
            </a:pathLst>
          </a:custGeom>
          <a:solidFill>
            <a:srgbClr val="5A9AD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7" name="object 47"/>
          <p:cNvSpPr txBox="1"/>
          <p:nvPr/>
        </p:nvSpPr>
        <p:spPr>
          <a:xfrm>
            <a:off x="9483547" y="2167153"/>
            <a:ext cx="905763" cy="596524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607">
              <a:spcBef>
                <a:spcPts val="82"/>
              </a:spcBef>
            </a:pPr>
            <a:r>
              <a:rPr sz="1904" spc="-9" dirty="0">
                <a:latin typeface="Calibri"/>
                <a:cs typeface="Calibri"/>
              </a:rPr>
              <a:t>Licence </a:t>
            </a:r>
            <a:r>
              <a:rPr sz="1904" spc="-5" dirty="0">
                <a:latin typeface="Calibri"/>
                <a:cs typeface="Calibri"/>
              </a:rPr>
              <a:t> journée*</a:t>
            </a:r>
            <a:endParaRPr sz="1904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22186" y="6612764"/>
            <a:ext cx="147985" cy="90718"/>
          </a:xfrm>
          <a:prstGeom prst="rect">
            <a:avLst/>
          </a:prstGeom>
        </p:spPr>
        <p:txBody>
          <a:bodyPr vert="horz" wrap="square" lIns="0" tIns="6910" rIns="0" bIns="0" rtlCol="0">
            <a:spAutoFit/>
          </a:bodyPr>
          <a:lstStyle/>
          <a:p>
            <a:pPr marL="34549">
              <a:spcBef>
                <a:spcPts val="54"/>
              </a:spcBef>
            </a:pPr>
            <a:fld id="{81D60167-4931-47E6-BA6A-407CBD079E47}" type="slidenum">
              <a:rPr sz="544" spc="9" dirty="0">
                <a:solidFill>
                  <a:srgbClr val="625E5E"/>
                </a:solidFill>
                <a:latin typeface="Arial MT"/>
                <a:cs typeface="Arial MT"/>
              </a:rPr>
              <a:pPr marL="34549">
                <a:spcBef>
                  <a:spcPts val="54"/>
                </a:spcBef>
              </a:pPr>
              <a:t>7</a:t>
            </a:fld>
            <a:endParaRPr sz="544">
              <a:latin typeface="Arial MT"/>
              <a:cs typeface="Arial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17213" y="5154961"/>
            <a:ext cx="1092328" cy="556000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607">
              <a:lnSpc>
                <a:spcPct val="101800"/>
              </a:lnSpc>
              <a:spcBef>
                <a:spcPts val="82"/>
              </a:spcBef>
            </a:pPr>
            <a:r>
              <a:rPr sz="1768" spc="14" dirty="0">
                <a:latin typeface="Calibri"/>
                <a:cs typeface="Calibri"/>
              </a:rPr>
              <a:t>En</a:t>
            </a:r>
            <a:r>
              <a:rPr sz="1768" spc="-32" dirty="0">
                <a:latin typeface="Calibri"/>
                <a:cs typeface="Calibri"/>
              </a:rPr>
              <a:t> </a:t>
            </a:r>
            <a:r>
              <a:rPr sz="1768" dirty="0">
                <a:latin typeface="Calibri"/>
                <a:cs typeface="Calibri"/>
              </a:rPr>
              <a:t>cours</a:t>
            </a:r>
            <a:r>
              <a:rPr sz="1768" spc="-27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de </a:t>
            </a:r>
            <a:r>
              <a:rPr sz="1768" spc="-385" dirty="0">
                <a:latin typeface="Calibri"/>
                <a:cs typeface="Calibri"/>
              </a:rPr>
              <a:t> </a:t>
            </a:r>
            <a:r>
              <a:rPr sz="1768" dirty="0">
                <a:latin typeface="Calibri"/>
                <a:cs typeface="Calibri"/>
              </a:rPr>
              <a:t>réflexion</a:t>
            </a:r>
            <a:endParaRPr sz="1768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8079" y="185182"/>
            <a:ext cx="1929599" cy="5838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8042" y="888834"/>
            <a:ext cx="9136169" cy="253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5131" y="6127632"/>
            <a:ext cx="1390257" cy="63155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234924" y="2119398"/>
            <a:ext cx="1003076" cy="1924962"/>
            <a:chOff x="2191569" y="2337225"/>
            <a:chExt cx="1106170" cy="2122805"/>
          </a:xfrm>
        </p:grpSpPr>
        <p:sp>
          <p:nvSpPr>
            <p:cNvPr id="6" name="object 6"/>
            <p:cNvSpPr/>
            <p:nvPr/>
          </p:nvSpPr>
          <p:spPr>
            <a:xfrm>
              <a:off x="2202065" y="3461765"/>
              <a:ext cx="1085215" cy="988060"/>
            </a:xfrm>
            <a:custGeom>
              <a:avLst/>
              <a:gdLst/>
              <a:ahLst/>
              <a:cxnLst/>
              <a:rect l="l" t="t" r="r" b="b"/>
              <a:pathLst>
                <a:path w="1085214" h="988060">
                  <a:moveTo>
                    <a:pt x="1085088" y="987551"/>
                  </a:moveTo>
                  <a:lnTo>
                    <a:pt x="542544" y="987551"/>
                  </a:lnTo>
                  <a:lnTo>
                    <a:pt x="542543" y="0"/>
                  </a:lnTo>
                  <a:lnTo>
                    <a:pt x="0" y="0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7" name="object 7"/>
            <p:cNvSpPr/>
            <p:nvPr/>
          </p:nvSpPr>
          <p:spPr>
            <a:xfrm>
              <a:off x="2736989" y="2347721"/>
              <a:ext cx="541020" cy="1099185"/>
            </a:xfrm>
            <a:custGeom>
              <a:avLst/>
              <a:gdLst/>
              <a:ahLst/>
              <a:cxnLst/>
              <a:rect l="l" t="t" r="r" b="b"/>
              <a:pathLst>
                <a:path w="541020" h="1099185">
                  <a:moveTo>
                    <a:pt x="541019" y="0"/>
                  </a:moveTo>
                  <a:lnTo>
                    <a:pt x="0" y="0"/>
                  </a:lnTo>
                  <a:lnTo>
                    <a:pt x="0" y="1098804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8" name="object 8"/>
          <p:cNvSpPr/>
          <p:nvPr/>
        </p:nvSpPr>
        <p:spPr>
          <a:xfrm>
            <a:off x="6504496" y="1335669"/>
            <a:ext cx="2601549" cy="666222"/>
          </a:xfrm>
          <a:custGeom>
            <a:avLst/>
            <a:gdLst/>
            <a:ahLst/>
            <a:cxnLst/>
            <a:rect l="l" t="t" r="r" b="b"/>
            <a:pathLst>
              <a:path w="2868929" h="734694">
                <a:moveTo>
                  <a:pt x="2868930" y="367284"/>
                </a:moveTo>
                <a:lnTo>
                  <a:pt x="2866065" y="321242"/>
                </a:lnTo>
                <a:lnTo>
                  <a:pt x="2857703" y="276899"/>
                </a:lnTo>
                <a:lnTo>
                  <a:pt x="2844188" y="234600"/>
                </a:lnTo>
                <a:lnTo>
                  <a:pt x="2825866" y="194689"/>
                </a:lnTo>
                <a:lnTo>
                  <a:pt x="2803083" y="157513"/>
                </a:lnTo>
                <a:lnTo>
                  <a:pt x="2776183" y="123417"/>
                </a:lnTo>
                <a:lnTo>
                  <a:pt x="2745512" y="92746"/>
                </a:lnTo>
                <a:lnTo>
                  <a:pt x="2711416" y="65846"/>
                </a:lnTo>
                <a:lnTo>
                  <a:pt x="2674240" y="43063"/>
                </a:lnTo>
                <a:lnTo>
                  <a:pt x="2634329" y="24741"/>
                </a:lnTo>
                <a:lnTo>
                  <a:pt x="2592030" y="11226"/>
                </a:lnTo>
                <a:lnTo>
                  <a:pt x="2547687" y="2864"/>
                </a:lnTo>
                <a:lnTo>
                  <a:pt x="2501646" y="0"/>
                </a:lnTo>
                <a:lnTo>
                  <a:pt x="366522" y="0"/>
                </a:lnTo>
                <a:lnTo>
                  <a:pt x="320493" y="2864"/>
                </a:lnTo>
                <a:lnTo>
                  <a:pt x="276186" y="11226"/>
                </a:lnTo>
                <a:lnTo>
                  <a:pt x="233941" y="24741"/>
                </a:lnTo>
                <a:lnTo>
                  <a:pt x="194099" y="43063"/>
                </a:lnTo>
                <a:lnTo>
                  <a:pt x="157003" y="65846"/>
                </a:lnTo>
                <a:lnTo>
                  <a:pt x="122992" y="92746"/>
                </a:lnTo>
                <a:lnTo>
                  <a:pt x="92409" y="123417"/>
                </a:lnTo>
                <a:lnTo>
                  <a:pt x="65595" y="157513"/>
                </a:lnTo>
                <a:lnTo>
                  <a:pt x="42891" y="194689"/>
                </a:lnTo>
                <a:lnTo>
                  <a:pt x="24638" y="234600"/>
                </a:lnTo>
                <a:lnTo>
                  <a:pt x="11177" y="276899"/>
                </a:lnTo>
                <a:lnTo>
                  <a:pt x="2851" y="321242"/>
                </a:lnTo>
                <a:lnTo>
                  <a:pt x="0" y="367284"/>
                </a:lnTo>
                <a:lnTo>
                  <a:pt x="2851" y="413325"/>
                </a:lnTo>
                <a:lnTo>
                  <a:pt x="11177" y="457668"/>
                </a:lnTo>
                <a:lnTo>
                  <a:pt x="24638" y="499967"/>
                </a:lnTo>
                <a:lnTo>
                  <a:pt x="42891" y="539878"/>
                </a:lnTo>
                <a:lnTo>
                  <a:pt x="65595" y="577054"/>
                </a:lnTo>
                <a:lnTo>
                  <a:pt x="92409" y="611150"/>
                </a:lnTo>
                <a:lnTo>
                  <a:pt x="122992" y="641821"/>
                </a:lnTo>
                <a:lnTo>
                  <a:pt x="157003" y="668721"/>
                </a:lnTo>
                <a:lnTo>
                  <a:pt x="194099" y="691504"/>
                </a:lnTo>
                <a:lnTo>
                  <a:pt x="233941" y="709826"/>
                </a:lnTo>
                <a:lnTo>
                  <a:pt x="276186" y="723341"/>
                </a:lnTo>
                <a:lnTo>
                  <a:pt x="320493" y="731703"/>
                </a:lnTo>
                <a:lnTo>
                  <a:pt x="366522" y="734568"/>
                </a:lnTo>
                <a:lnTo>
                  <a:pt x="2501646" y="734568"/>
                </a:lnTo>
                <a:lnTo>
                  <a:pt x="2547687" y="731703"/>
                </a:lnTo>
                <a:lnTo>
                  <a:pt x="2592030" y="723341"/>
                </a:lnTo>
                <a:lnTo>
                  <a:pt x="2634329" y="709826"/>
                </a:lnTo>
                <a:lnTo>
                  <a:pt x="2674240" y="691504"/>
                </a:lnTo>
                <a:lnTo>
                  <a:pt x="2711416" y="668721"/>
                </a:lnTo>
                <a:lnTo>
                  <a:pt x="2745512" y="641821"/>
                </a:lnTo>
                <a:lnTo>
                  <a:pt x="2776183" y="611150"/>
                </a:lnTo>
                <a:lnTo>
                  <a:pt x="2803083" y="577054"/>
                </a:lnTo>
                <a:lnTo>
                  <a:pt x="2825866" y="539878"/>
                </a:lnTo>
                <a:lnTo>
                  <a:pt x="2844188" y="499967"/>
                </a:lnTo>
                <a:lnTo>
                  <a:pt x="2857703" y="457668"/>
                </a:lnTo>
                <a:lnTo>
                  <a:pt x="2866065" y="413325"/>
                </a:lnTo>
                <a:lnTo>
                  <a:pt x="2868930" y="36728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/>
          <p:nvPr/>
        </p:nvSpPr>
        <p:spPr>
          <a:xfrm>
            <a:off x="6681613" y="1505192"/>
            <a:ext cx="1863349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spc="9" dirty="0">
                <a:latin typeface="Calibri"/>
                <a:cs typeface="Calibri"/>
              </a:rPr>
              <a:t>Dans</a:t>
            </a:r>
            <a:r>
              <a:rPr sz="1768" spc="-9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un</a:t>
            </a:r>
            <a:r>
              <a:rPr sz="1768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club</a:t>
            </a:r>
            <a:r>
              <a:rPr sz="1768" spc="-5" dirty="0">
                <a:latin typeface="Calibri"/>
                <a:cs typeface="Calibri"/>
              </a:rPr>
              <a:t> </a:t>
            </a:r>
            <a:r>
              <a:rPr sz="1768" spc="5" dirty="0">
                <a:latin typeface="Calibri"/>
                <a:cs typeface="Calibri"/>
              </a:rPr>
              <a:t>ufolep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36973" y="2170376"/>
            <a:ext cx="2622278" cy="665646"/>
          </a:xfrm>
          <a:custGeom>
            <a:avLst/>
            <a:gdLst/>
            <a:ahLst/>
            <a:cxnLst/>
            <a:rect l="l" t="t" r="r" b="b"/>
            <a:pathLst>
              <a:path w="2891790" h="734060">
                <a:moveTo>
                  <a:pt x="2891790" y="366522"/>
                </a:moveTo>
                <a:lnTo>
                  <a:pt x="2888925" y="320493"/>
                </a:lnTo>
                <a:lnTo>
                  <a:pt x="2880563" y="276186"/>
                </a:lnTo>
                <a:lnTo>
                  <a:pt x="2867048" y="233941"/>
                </a:lnTo>
                <a:lnTo>
                  <a:pt x="2848726" y="194099"/>
                </a:lnTo>
                <a:lnTo>
                  <a:pt x="2825943" y="157003"/>
                </a:lnTo>
                <a:lnTo>
                  <a:pt x="2799043" y="122992"/>
                </a:lnTo>
                <a:lnTo>
                  <a:pt x="2768372" y="92409"/>
                </a:lnTo>
                <a:lnTo>
                  <a:pt x="2734276" y="65595"/>
                </a:lnTo>
                <a:lnTo>
                  <a:pt x="2697100" y="42891"/>
                </a:lnTo>
                <a:lnTo>
                  <a:pt x="2657189" y="24638"/>
                </a:lnTo>
                <a:lnTo>
                  <a:pt x="2614890" y="11177"/>
                </a:lnTo>
                <a:lnTo>
                  <a:pt x="2570547" y="2851"/>
                </a:lnTo>
                <a:lnTo>
                  <a:pt x="2524506" y="0"/>
                </a:lnTo>
                <a:lnTo>
                  <a:pt x="367284" y="0"/>
                </a:lnTo>
                <a:lnTo>
                  <a:pt x="321092" y="2851"/>
                </a:lnTo>
                <a:lnTo>
                  <a:pt x="276647" y="11177"/>
                </a:lnTo>
                <a:lnTo>
                  <a:pt x="234288" y="24638"/>
                </a:lnTo>
                <a:lnTo>
                  <a:pt x="194352" y="42891"/>
                </a:lnTo>
                <a:lnTo>
                  <a:pt x="157180" y="65595"/>
                </a:lnTo>
                <a:lnTo>
                  <a:pt x="123111" y="92409"/>
                </a:lnTo>
                <a:lnTo>
                  <a:pt x="92484" y="122992"/>
                </a:lnTo>
                <a:lnTo>
                  <a:pt x="65638" y="157003"/>
                </a:lnTo>
                <a:lnTo>
                  <a:pt x="42913" y="194099"/>
                </a:lnTo>
                <a:lnTo>
                  <a:pt x="24647" y="233941"/>
                </a:lnTo>
                <a:lnTo>
                  <a:pt x="11180" y="276186"/>
                </a:lnTo>
                <a:lnTo>
                  <a:pt x="2851" y="320493"/>
                </a:lnTo>
                <a:lnTo>
                  <a:pt x="0" y="366522"/>
                </a:lnTo>
                <a:lnTo>
                  <a:pt x="2851" y="412713"/>
                </a:lnTo>
                <a:lnTo>
                  <a:pt x="11180" y="457158"/>
                </a:lnTo>
                <a:lnTo>
                  <a:pt x="24647" y="499517"/>
                </a:lnTo>
                <a:lnTo>
                  <a:pt x="42913" y="539453"/>
                </a:lnTo>
                <a:lnTo>
                  <a:pt x="65638" y="576625"/>
                </a:lnTo>
                <a:lnTo>
                  <a:pt x="92484" y="610694"/>
                </a:lnTo>
                <a:lnTo>
                  <a:pt x="123111" y="641321"/>
                </a:lnTo>
                <a:lnTo>
                  <a:pt x="157180" y="668167"/>
                </a:lnTo>
                <a:lnTo>
                  <a:pt x="194352" y="690892"/>
                </a:lnTo>
                <a:lnTo>
                  <a:pt x="234288" y="709158"/>
                </a:lnTo>
                <a:lnTo>
                  <a:pt x="276647" y="722625"/>
                </a:lnTo>
                <a:lnTo>
                  <a:pt x="321092" y="730954"/>
                </a:lnTo>
                <a:lnTo>
                  <a:pt x="367284" y="733806"/>
                </a:lnTo>
                <a:lnTo>
                  <a:pt x="2524506" y="733806"/>
                </a:lnTo>
                <a:lnTo>
                  <a:pt x="2570547" y="730954"/>
                </a:lnTo>
                <a:lnTo>
                  <a:pt x="2614890" y="722625"/>
                </a:lnTo>
                <a:lnTo>
                  <a:pt x="2657189" y="709158"/>
                </a:lnTo>
                <a:lnTo>
                  <a:pt x="2697100" y="690892"/>
                </a:lnTo>
                <a:lnTo>
                  <a:pt x="2734276" y="668167"/>
                </a:lnTo>
                <a:lnTo>
                  <a:pt x="2768372" y="641321"/>
                </a:lnTo>
                <a:lnTo>
                  <a:pt x="2799043" y="610694"/>
                </a:lnTo>
                <a:lnTo>
                  <a:pt x="2825943" y="576625"/>
                </a:lnTo>
                <a:lnTo>
                  <a:pt x="2848726" y="539453"/>
                </a:lnTo>
                <a:lnTo>
                  <a:pt x="2867048" y="499517"/>
                </a:lnTo>
                <a:lnTo>
                  <a:pt x="2880563" y="457158"/>
                </a:lnTo>
                <a:lnTo>
                  <a:pt x="2888925" y="412713"/>
                </a:lnTo>
                <a:lnTo>
                  <a:pt x="2891790" y="36652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6714781" y="2339899"/>
            <a:ext cx="1672753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dirty="0">
                <a:latin typeface="Calibri"/>
                <a:cs typeface="Calibri"/>
              </a:rPr>
              <a:t>Hors</a:t>
            </a:r>
            <a:r>
              <a:rPr sz="1768" spc="-23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club</a:t>
            </a:r>
            <a:r>
              <a:rPr sz="1768" spc="-9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UFOLEP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27990" y="3229652"/>
            <a:ext cx="2622278" cy="666222"/>
          </a:xfrm>
          <a:custGeom>
            <a:avLst/>
            <a:gdLst/>
            <a:ahLst/>
            <a:cxnLst/>
            <a:rect l="l" t="t" r="r" b="b"/>
            <a:pathLst>
              <a:path w="2891790" h="734695">
                <a:moveTo>
                  <a:pt x="2891790" y="367284"/>
                </a:moveTo>
                <a:lnTo>
                  <a:pt x="2888938" y="321242"/>
                </a:lnTo>
                <a:lnTo>
                  <a:pt x="2880612" y="276899"/>
                </a:lnTo>
                <a:lnTo>
                  <a:pt x="2867151" y="234600"/>
                </a:lnTo>
                <a:lnTo>
                  <a:pt x="2848898" y="194689"/>
                </a:lnTo>
                <a:lnTo>
                  <a:pt x="2826194" y="157513"/>
                </a:lnTo>
                <a:lnTo>
                  <a:pt x="2799380" y="123417"/>
                </a:lnTo>
                <a:lnTo>
                  <a:pt x="2768797" y="92746"/>
                </a:lnTo>
                <a:lnTo>
                  <a:pt x="2734786" y="65846"/>
                </a:lnTo>
                <a:lnTo>
                  <a:pt x="2697690" y="43063"/>
                </a:lnTo>
                <a:lnTo>
                  <a:pt x="2657848" y="24741"/>
                </a:lnTo>
                <a:lnTo>
                  <a:pt x="2615603" y="11226"/>
                </a:lnTo>
                <a:lnTo>
                  <a:pt x="2571296" y="2864"/>
                </a:lnTo>
                <a:lnTo>
                  <a:pt x="2525268" y="0"/>
                </a:lnTo>
                <a:lnTo>
                  <a:pt x="367284" y="0"/>
                </a:lnTo>
                <a:lnTo>
                  <a:pt x="321242" y="2864"/>
                </a:lnTo>
                <a:lnTo>
                  <a:pt x="276899" y="11226"/>
                </a:lnTo>
                <a:lnTo>
                  <a:pt x="234600" y="24741"/>
                </a:lnTo>
                <a:lnTo>
                  <a:pt x="194689" y="43063"/>
                </a:lnTo>
                <a:lnTo>
                  <a:pt x="157513" y="65846"/>
                </a:lnTo>
                <a:lnTo>
                  <a:pt x="123417" y="92746"/>
                </a:lnTo>
                <a:lnTo>
                  <a:pt x="92746" y="123417"/>
                </a:lnTo>
                <a:lnTo>
                  <a:pt x="65846" y="157513"/>
                </a:lnTo>
                <a:lnTo>
                  <a:pt x="43063" y="194689"/>
                </a:lnTo>
                <a:lnTo>
                  <a:pt x="24741" y="234600"/>
                </a:lnTo>
                <a:lnTo>
                  <a:pt x="11226" y="276899"/>
                </a:lnTo>
                <a:lnTo>
                  <a:pt x="2864" y="321242"/>
                </a:lnTo>
                <a:lnTo>
                  <a:pt x="0" y="367284"/>
                </a:lnTo>
                <a:lnTo>
                  <a:pt x="2864" y="413325"/>
                </a:lnTo>
                <a:lnTo>
                  <a:pt x="11226" y="457668"/>
                </a:lnTo>
                <a:lnTo>
                  <a:pt x="24741" y="499967"/>
                </a:lnTo>
                <a:lnTo>
                  <a:pt x="43063" y="539878"/>
                </a:lnTo>
                <a:lnTo>
                  <a:pt x="65846" y="577054"/>
                </a:lnTo>
                <a:lnTo>
                  <a:pt x="92746" y="611150"/>
                </a:lnTo>
                <a:lnTo>
                  <a:pt x="123417" y="641821"/>
                </a:lnTo>
                <a:lnTo>
                  <a:pt x="157513" y="668721"/>
                </a:lnTo>
                <a:lnTo>
                  <a:pt x="194689" y="691504"/>
                </a:lnTo>
                <a:lnTo>
                  <a:pt x="234600" y="709826"/>
                </a:lnTo>
                <a:lnTo>
                  <a:pt x="276899" y="723341"/>
                </a:lnTo>
                <a:lnTo>
                  <a:pt x="321242" y="731703"/>
                </a:lnTo>
                <a:lnTo>
                  <a:pt x="367284" y="734568"/>
                </a:lnTo>
                <a:lnTo>
                  <a:pt x="2525268" y="734568"/>
                </a:lnTo>
                <a:lnTo>
                  <a:pt x="2571296" y="731703"/>
                </a:lnTo>
                <a:lnTo>
                  <a:pt x="2615603" y="723341"/>
                </a:lnTo>
                <a:lnTo>
                  <a:pt x="2657848" y="709826"/>
                </a:lnTo>
                <a:lnTo>
                  <a:pt x="2697690" y="691504"/>
                </a:lnTo>
                <a:lnTo>
                  <a:pt x="2734786" y="668721"/>
                </a:lnTo>
                <a:lnTo>
                  <a:pt x="2768797" y="641821"/>
                </a:lnTo>
                <a:lnTo>
                  <a:pt x="2799380" y="611150"/>
                </a:lnTo>
                <a:lnTo>
                  <a:pt x="2826194" y="577054"/>
                </a:lnTo>
                <a:lnTo>
                  <a:pt x="2848898" y="539878"/>
                </a:lnTo>
                <a:lnTo>
                  <a:pt x="2867151" y="499967"/>
                </a:lnTo>
                <a:lnTo>
                  <a:pt x="2880612" y="457668"/>
                </a:lnTo>
                <a:lnTo>
                  <a:pt x="2888938" y="413325"/>
                </a:lnTo>
                <a:lnTo>
                  <a:pt x="2891790" y="367284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 txBox="1"/>
          <p:nvPr/>
        </p:nvSpPr>
        <p:spPr>
          <a:xfrm>
            <a:off x="6705797" y="3399175"/>
            <a:ext cx="1863349" cy="287761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11516">
              <a:spcBef>
                <a:spcPts val="122"/>
              </a:spcBef>
            </a:pPr>
            <a:r>
              <a:rPr sz="1768" spc="9" dirty="0">
                <a:latin typeface="Calibri"/>
                <a:cs typeface="Calibri"/>
              </a:rPr>
              <a:t>Dans</a:t>
            </a:r>
            <a:r>
              <a:rPr sz="1768" spc="-9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un</a:t>
            </a:r>
            <a:r>
              <a:rPr sz="1768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club</a:t>
            </a:r>
            <a:r>
              <a:rPr sz="1768" spc="-5" dirty="0">
                <a:latin typeface="Calibri"/>
                <a:cs typeface="Calibri"/>
              </a:rPr>
              <a:t> </a:t>
            </a:r>
            <a:r>
              <a:rPr sz="1768" spc="5" dirty="0">
                <a:latin typeface="Calibri"/>
                <a:cs typeface="Calibri"/>
              </a:rPr>
              <a:t>ufolep</a:t>
            </a:r>
            <a:endParaRPr sz="1768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223507" y="3456927"/>
            <a:ext cx="4935917" cy="1327838"/>
            <a:chOff x="3281756" y="3812222"/>
            <a:chExt cx="5443220" cy="1464310"/>
          </a:xfrm>
        </p:grpSpPr>
        <p:sp>
          <p:nvSpPr>
            <p:cNvPr id="15" name="object 15"/>
            <p:cNvSpPr/>
            <p:nvPr/>
          </p:nvSpPr>
          <p:spPr>
            <a:xfrm>
              <a:off x="3287153" y="3817619"/>
              <a:ext cx="1918970" cy="1263650"/>
            </a:xfrm>
            <a:custGeom>
              <a:avLst/>
              <a:gdLst/>
              <a:ahLst/>
              <a:cxnLst/>
              <a:rect l="l" t="t" r="r" b="b"/>
              <a:pathLst>
                <a:path w="1918970" h="1263650">
                  <a:moveTo>
                    <a:pt x="1918716" y="631698"/>
                  </a:moveTo>
                  <a:lnTo>
                    <a:pt x="1916984" y="584538"/>
                  </a:lnTo>
                  <a:lnTo>
                    <a:pt x="1911869" y="538323"/>
                  </a:lnTo>
                  <a:lnTo>
                    <a:pt x="1903494" y="493173"/>
                  </a:lnTo>
                  <a:lnTo>
                    <a:pt x="1891980" y="449211"/>
                  </a:lnTo>
                  <a:lnTo>
                    <a:pt x="1877449" y="406559"/>
                  </a:lnTo>
                  <a:lnTo>
                    <a:pt x="1860023" y="365338"/>
                  </a:lnTo>
                  <a:lnTo>
                    <a:pt x="1839825" y="325671"/>
                  </a:lnTo>
                  <a:lnTo>
                    <a:pt x="1816975" y="287679"/>
                  </a:lnTo>
                  <a:lnTo>
                    <a:pt x="1791596" y="251484"/>
                  </a:lnTo>
                  <a:lnTo>
                    <a:pt x="1763811" y="217209"/>
                  </a:lnTo>
                  <a:lnTo>
                    <a:pt x="1733740" y="184975"/>
                  </a:lnTo>
                  <a:lnTo>
                    <a:pt x="1701506" y="154904"/>
                  </a:lnTo>
                  <a:lnTo>
                    <a:pt x="1667231" y="127119"/>
                  </a:lnTo>
                  <a:lnTo>
                    <a:pt x="1631036" y="101740"/>
                  </a:lnTo>
                  <a:lnTo>
                    <a:pt x="1593044" y="78890"/>
                  </a:lnTo>
                  <a:lnTo>
                    <a:pt x="1553377" y="58692"/>
                  </a:lnTo>
                  <a:lnTo>
                    <a:pt x="1512156" y="41266"/>
                  </a:lnTo>
                  <a:lnTo>
                    <a:pt x="1469504" y="26735"/>
                  </a:lnTo>
                  <a:lnTo>
                    <a:pt x="1425542" y="15221"/>
                  </a:lnTo>
                  <a:lnTo>
                    <a:pt x="1380392" y="6846"/>
                  </a:lnTo>
                  <a:lnTo>
                    <a:pt x="1334177" y="1731"/>
                  </a:lnTo>
                  <a:lnTo>
                    <a:pt x="1287018" y="0"/>
                  </a:lnTo>
                  <a:lnTo>
                    <a:pt x="632460" y="0"/>
                  </a:lnTo>
                  <a:lnTo>
                    <a:pt x="585296" y="1731"/>
                  </a:lnTo>
                  <a:lnTo>
                    <a:pt x="539067" y="6846"/>
                  </a:lnTo>
                  <a:lnTo>
                    <a:pt x="493897" y="15221"/>
                  </a:lnTo>
                  <a:lnTo>
                    <a:pt x="449907" y="26735"/>
                  </a:lnTo>
                  <a:lnTo>
                    <a:pt x="407221" y="41266"/>
                  </a:lnTo>
                  <a:lnTo>
                    <a:pt x="365961" y="58692"/>
                  </a:lnTo>
                  <a:lnTo>
                    <a:pt x="326250" y="78890"/>
                  </a:lnTo>
                  <a:lnTo>
                    <a:pt x="288212" y="101740"/>
                  </a:lnTo>
                  <a:lnTo>
                    <a:pt x="251968" y="127119"/>
                  </a:lnTo>
                  <a:lnTo>
                    <a:pt x="217642" y="154904"/>
                  </a:lnTo>
                  <a:lnTo>
                    <a:pt x="185356" y="184975"/>
                  </a:lnTo>
                  <a:lnTo>
                    <a:pt x="155233" y="217209"/>
                  </a:lnTo>
                  <a:lnTo>
                    <a:pt x="127397" y="251484"/>
                  </a:lnTo>
                  <a:lnTo>
                    <a:pt x="101969" y="287679"/>
                  </a:lnTo>
                  <a:lnTo>
                    <a:pt x="79073" y="325671"/>
                  </a:lnTo>
                  <a:lnTo>
                    <a:pt x="58831" y="365338"/>
                  </a:lnTo>
                  <a:lnTo>
                    <a:pt x="41366" y="406559"/>
                  </a:lnTo>
                  <a:lnTo>
                    <a:pt x="26802" y="449211"/>
                  </a:lnTo>
                  <a:lnTo>
                    <a:pt x="15260" y="493173"/>
                  </a:lnTo>
                  <a:lnTo>
                    <a:pt x="6864" y="538323"/>
                  </a:lnTo>
                  <a:lnTo>
                    <a:pt x="1736" y="584538"/>
                  </a:lnTo>
                  <a:lnTo>
                    <a:pt x="0" y="631698"/>
                  </a:lnTo>
                  <a:lnTo>
                    <a:pt x="1736" y="678857"/>
                  </a:lnTo>
                  <a:lnTo>
                    <a:pt x="6864" y="725072"/>
                  </a:lnTo>
                  <a:lnTo>
                    <a:pt x="15260" y="770222"/>
                  </a:lnTo>
                  <a:lnTo>
                    <a:pt x="26802" y="814184"/>
                  </a:lnTo>
                  <a:lnTo>
                    <a:pt x="41366" y="856836"/>
                  </a:lnTo>
                  <a:lnTo>
                    <a:pt x="58831" y="898057"/>
                  </a:lnTo>
                  <a:lnTo>
                    <a:pt x="79073" y="937724"/>
                  </a:lnTo>
                  <a:lnTo>
                    <a:pt x="101969" y="975716"/>
                  </a:lnTo>
                  <a:lnTo>
                    <a:pt x="127397" y="1011911"/>
                  </a:lnTo>
                  <a:lnTo>
                    <a:pt x="155233" y="1046186"/>
                  </a:lnTo>
                  <a:lnTo>
                    <a:pt x="185356" y="1078420"/>
                  </a:lnTo>
                  <a:lnTo>
                    <a:pt x="217642" y="1108491"/>
                  </a:lnTo>
                  <a:lnTo>
                    <a:pt x="251968" y="1136276"/>
                  </a:lnTo>
                  <a:lnTo>
                    <a:pt x="288212" y="1161655"/>
                  </a:lnTo>
                  <a:lnTo>
                    <a:pt x="326250" y="1184505"/>
                  </a:lnTo>
                  <a:lnTo>
                    <a:pt x="365961" y="1204703"/>
                  </a:lnTo>
                  <a:lnTo>
                    <a:pt x="407221" y="1222129"/>
                  </a:lnTo>
                  <a:lnTo>
                    <a:pt x="449907" y="1236660"/>
                  </a:lnTo>
                  <a:lnTo>
                    <a:pt x="493897" y="1248174"/>
                  </a:lnTo>
                  <a:lnTo>
                    <a:pt x="539067" y="1256549"/>
                  </a:lnTo>
                  <a:lnTo>
                    <a:pt x="585296" y="1261664"/>
                  </a:lnTo>
                  <a:lnTo>
                    <a:pt x="632460" y="1263396"/>
                  </a:lnTo>
                  <a:lnTo>
                    <a:pt x="1287018" y="1263396"/>
                  </a:lnTo>
                  <a:lnTo>
                    <a:pt x="1334177" y="1261664"/>
                  </a:lnTo>
                  <a:lnTo>
                    <a:pt x="1380392" y="1256549"/>
                  </a:lnTo>
                  <a:lnTo>
                    <a:pt x="1425542" y="1248174"/>
                  </a:lnTo>
                  <a:lnTo>
                    <a:pt x="1469504" y="1236660"/>
                  </a:lnTo>
                  <a:lnTo>
                    <a:pt x="1512156" y="1222129"/>
                  </a:lnTo>
                  <a:lnTo>
                    <a:pt x="1553377" y="1204703"/>
                  </a:lnTo>
                  <a:lnTo>
                    <a:pt x="1593044" y="1184505"/>
                  </a:lnTo>
                  <a:lnTo>
                    <a:pt x="1631036" y="1161655"/>
                  </a:lnTo>
                  <a:lnTo>
                    <a:pt x="1667231" y="1136276"/>
                  </a:lnTo>
                  <a:lnTo>
                    <a:pt x="1701506" y="1108491"/>
                  </a:lnTo>
                  <a:lnTo>
                    <a:pt x="1733740" y="1078420"/>
                  </a:lnTo>
                  <a:lnTo>
                    <a:pt x="1763811" y="1046186"/>
                  </a:lnTo>
                  <a:lnTo>
                    <a:pt x="1791596" y="1011911"/>
                  </a:lnTo>
                  <a:lnTo>
                    <a:pt x="1816975" y="975716"/>
                  </a:lnTo>
                  <a:lnTo>
                    <a:pt x="1839825" y="937724"/>
                  </a:lnTo>
                  <a:lnTo>
                    <a:pt x="1860023" y="898057"/>
                  </a:lnTo>
                  <a:lnTo>
                    <a:pt x="1877449" y="856836"/>
                  </a:lnTo>
                  <a:lnTo>
                    <a:pt x="1891980" y="814184"/>
                  </a:lnTo>
                  <a:lnTo>
                    <a:pt x="1903494" y="770222"/>
                  </a:lnTo>
                  <a:lnTo>
                    <a:pt x="1911869" y="725072"/>
                  </a:lnTo>
                  <a:lnTo>
                    <a:pt x="1916984" y="678857"/>
                  </a:lnTo>
                  <a:lnTo>
                    <a:pt x="1918716" y="631698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6" name="object 16"/>
            <p:cNvSpPr/>
            <p:nvPr/>
          </p:nvSpPr>
          <p:spPr>
            <a:xfrm>
              <a:off x="3287153" y="3817619"/>
              <a:ext cx="1918970" cy="1263650"/>
            </a:xfrm>
            <a:custGeom>
              <a:avLst/>
              <a:gdLst/>
              <a:ahLst/>
              <a:cxnLst/>
              <a:rect l="l" t="t" r="r" b="b"/>
              <a:pathLst>
                <a:path w="1918970" h="1263650">
                  <a:moveTo>
                    <a:pt x="0" y="631698"/>
                  </a:moveTo>
                  <a:lnTo>
                    <a:pt x="1736" y="584538"/>
                  </a:lnTo>
                  <a:lnTo>
                    <a:pt x="6864" y="538323"/>
                  </a:lnTo>
                  <a:lnTo>
                    <a:pt x="15260" y="493173"/>
                  </a:lnTo>
                  <a:lnTo>
                    <a:pt x="26802" y="449211"/>
                  </a:lnTo>
                  <a:lnTo>
                    <a:pt x="41366" y="406559"/>
                  </a:lnTo>
                  <a:lnTo>
                    <a:pt x="58831" y="365338"/>
                  </a:lnTo>
                  <a:lnTo>
                    <a:pt x="79073" y="325671"/>
                  </a:lnTo>
                  <a:lnTo>
                    <a:pt x="101969" y="287679"/>
                  </a:lnTo>
                  <a:lnTo>
                    <a:pt x="127397" y="251484"/>
                  </a:lnTo>
                  <a:lnTo>
                    <a:pt x="155233" y="217209"/>
                  </a:lnTo>
                  <a:lnTo>
                    <a:pt x="185356" y="184975"/>
                  </a:lnTo>
                  <a:lnTo>
                    <a:pt x="217642" y="154904"/>
                  </a:lnTo>
                  <a:lnTo>
                    <a:pt x="251968" y="127119"/>
                  </a:lnTo>
                  <a:lnTo>
                    <a:pt x="288212" y="101740"/>
                  </a:lnTo>
                  <a:lnTo>
                    <a:pt x="326250" y="78890"/>
                  </a:lnTo>
                  <a:lnTo>
                    <a:pt x="365961" y="58692"/>
                  </a:lnTo>
                  <a:lnTo>
                    <a:pt x="407221" y="41266"/>
                  </a:lnTo>
                  <a:lnTo>
                    <a:pt x="449907" y="26735"/>
                  </a:lnTo>
                  <a:lnTo>
                    <a:pt x="493897" y="15221"/>
                  </a:lnTo>
                  <a:lnTo>
                    <a:pt x="539067" y="6846"/>
                  </a:lnTo>
                  <a:lnTo>
                    <a:pt x="585296" y="1731"/>
                  </a:lnTo>
                  <a:lnTo>
                    <a:pt x="632460" y="0"/>
                  </a:lnTo>
                  <a:lnTo>
                    <a:pt x="1287018" y="0"/>
                  </a:lnTo>
                  <a:lnTo>
                    <a:pt x="1334177" y="1731"/>
                  </a:lnTo>
                  <a:lnTo>
                    <a:pt x="1380392" y="6846"/>
                  </a:lnTo>
                  <a:lnTo>
                    <a:pt x="1425542" y="15221"/>
                  </a:lnTo>
                  <a:lnTo>
                    <a:pt x="1469504" y="26735"/>
                  </a:lnTo>
                  <a:lnTo>
                    <a:pt x="1512156" y="41266"/>
                  </a:lnTo>
                  <a:lnTo>
                    <a:pt x="1553377" y="58692"/>
                  </a:lnTo>
                  <a:lnTo>
                    <a:pt x="1593044" y="78890"/>
                  </a:lnTo>
                  <a:lnTo>
                    <a:pt x="1631036" y="101740"/>
                  </a:lnTo>
                  <a:lnTo>
                    <a:pt x="1667231" y="127119"/>
                  </a:lnTo>
                  <a:lnTo>
                    <a:pt x="1701506" y="154904"/>
                  </a:lnTo>
                  <a:lnTo>
                    <a:pt x="1733740" y="184975"/>
                  </a:lnTo>
                  <a:lnTo>
                    <a:pt x="1763811" y="217209"/>
                  </a:lnTo>
                  <a:lnTo>
                    <a:pt x="1791596" y="251484"/>
                  </a:lnTo>
                  <a:lnTo>
                    <a:pt x="1816975" y="287679"/>
                  </a:lnTo>
                  <a:lnTo>
                    <a:pt x="1839825" y="325671"/>
                  </a:lnTo>
                  <a:lnTo>
                    <a:pt x="1860023" y="365338"/>
                  </a:lnTo>
                  <a:lnTo>
                    <a:pt x="1877449" y="406559"/>
                  </a:lnTo>
                  <a:lnTo>
                    <a:pt x="1891980" y="449211"/>
                  </a:lnTo>
                  <a:lnTo>
                    <a:pt x="1903494" y="493173"/>
                  </a:lnTo>
                  <a:lnTo>
                    <a:pt x="1911869" y="538323"/>
                  </a:lnTo>
                  <a:lnTo>
                    <a:pt x="1916984" y="584538"/>
                  </a:lnTo>
                  <a:lnTo>
                    <a:pt x="1918716" y="631698"/>
                  </a:lnTo>
                  <a:lnTo>
                    <a:pt x="1916984" y="678857"/>
                  </a:lnTo>
                  <a:lnTo>
                    <a:pt x="1911869" y="725072"/>
                  </a:lnTo>
                  <a:lnTo>
                    <a:pt x="1903494" y="770222"/>
                  </a:lnTo>
                  <a:lnTo>
                    <a:pt x="1891980" y="814184"/>
                  </a:lnTo>
                  <a:lnTo>
                    <a:pt x="1877449" y="856836"/>
                  </a:lnTo>
                  <a:lnTo>
                    <a:pt x="1860023" y="898057"/>
                  </a:lnTo>
                  <a:lnTo>
                    <a:pt x="1839825" y="937724"/>
                  </a:lnTo>
                  <a:lnTo>
                    <a:pt x="1816975" y="975716"/>
                  </a:lnTo>
                  <a:lnTo>
                    <a:pt x="1791596" y="1011911"/>
                  </a:lnTo>
                  <a:lnTo>
                    <a:pt x="1763811" y="1046186"/>
                  </a:lnTo>
                  <a:lnTo>
                    <a:pt x="1733740" y="1078420"/>
                  </a:lnTo>
                  <a:lnTo>
                    <a:pt x="1701506" y="1108491"/>
                  </a:lnTo>
                  <a:lnTo>
                    <a:pt x="1667231" y="1136276"/>
                  </a:lnTo>
                  <a:lnTo>
                    <a:pt x="1631036" y="1161655"/>
                  </a:lnTo>
                  <a:lnTo>
                    <a:pt x="1593044" y="1184505"/>
                  </a:lnTo>
                  <a:lnTo>
                    <a:pt x="1553377" y="1204703"/>
                  </a:lnTo>
                  <a:lnTo>
                    <a:pt x="1512156" y="1222129"/>
                  </a:lnTo>
                  <a:lnTo>
                    <a:pt x="1469504" y="1236660"/>
                  </a:lnTo>
                  <a:lnTo>
                    <a:pt x="1425542" y="1248174"/>
                  </a:lnTo>
                  <a:lnTo>
                    <a:pt x="1380392" y="1256549"/>
                  </a:lnTo>
                  <a:lnTo>
                    <a:pt x="1334177" y="1261664"/>
                  </a:lnTo>
                  <a:lnTo>
                    <a:pt x="1287018" y="1263396"/>
                  </a:lnTo>
                  <a:lnTo>
                    <a:pt x="632460" y="1263396"/>
                  </a:lnTo>
                  <a:lnTo>
                    <a:pt x="585296" y="1261664"/>
                  </a:lnTo>
                  <a:lnTo>
                    <a:pt x="539067" y="1256549"/>
                  </a:lnTo>
                  <a:lnTo>
                    <a:pt x="493897" y="1248174"/>
                  </a:lnTo>
                  <a:lnTo>
                    <a:pt x="449907" y="1236660"/>
                  </a:lnTo>
                  <a:lnTo>
                    <a:pt x="407221" y="1222129"/>
                  </a:lnTo>
                  <a:lnTo>
                    <a:pt x="365961" y="1204703"/>
                  </a:lnTo>
                  <a:lnTo>
                    <a:pt x="326250" y="1184505"/>
                  </a:lnTo>
                  <a:lnTo>
                    <a:pt x="288212" y="1161655"/>
                  </a:lnTo>
                  <a:lnTo>
                    <a:pt x="251968" y="1136276"/>
                  </a:lnTo>
                  <a:lnTo>
                    <a:pt x="217642" y="1108491"/>
                  </a:lnTo>
                  <a:lnTo>
                    <a:pt x="185356" y="1078420"/>
                  </a:lnTo>
                  <a:lnTo>
                    <a:pt x="155233" y="1046186"/>
                  </a:lnTo>
                  <a:lnTo>
                    <a:pt x="127397" y="1011911"/>
                  </a:lnTo>
                  <a:lnTo>
                    <a:pt x="101969" y="975716"/>
                  </a:lnTo>
                  <a:lnTo>
                    <a:pt x="79073" y="937724"/>
                  </a:lnTo>
                  <a:lnTo>
                    <a:pt x="58831" y="898057"/>
                  </a:lnTo>
                  <a:lnTo>
                    <a:pt x="41366" y="856836"/>
                  </a:lnTo>
                  <a:lnTo>
                    <a:pt x="26802" y="814184"/>
                  </a:lnTo>
                  <a:lnTo>
                    <a:pt x="15260" y="770222"/>
                  </a:lnTo>
                  <a:lnTo>
                    <a:pt x="6864" y="725072"/>
                  </a:lnTo>
                  <a:lnTo>
                    <a:pt x="1736" y="678857"/>
                  </a:lnTo>
                  <a:lnTo>
                    <a:pt x="0" y="631698"/>
                  </a:lnTo>
                  <a:close/>
                </a:path>
              </a:pathLst>
            </a:custGeom>
            <a:ln w="10490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7" name="object 17"/>
            <p:cNvSpPr/>
            <p:nvPr/>
          </p:nvSpPr>
          <p:spPr>
            <a:xfrm>
              <a:off x="5832995" y="4542281"/>
              <a:ext cx="2891790" cy="734060"/>
            </a:xfrm>
            <a:custGeom>
              <a:avLst/>
              <a:gdLst/>
              <a:ahLst/>
              <a:cxnLst/>
              <a:rect l="l" t="t" r="r" b="b"/>
              <a:pathLst>
                <a:path w="2891790" h="734060">
                  <a:moveTo>
                    <a:pt x="2891790" y="367284"/>
                  </a:moveTo>
                  <a:lnTo>
                    <a:pt x="2888925" y="321242"/>
                  </a:lnTo>
                  <a:lnTo>
                    <a:pt x="2880563" y="276899"/>
                  </a:lnTo>
                  <a:lnTo>
                    <a:pt x="2867048" y="234600"/>
                  </a:lnTo>
                  <a:lnTo>
                    <a:pt x="2848726" y="194689"/>
                  </a:lnTo>
                  <a:lnTo>
                    <a:pt x="2825943" y="157513"/>
                  </a:lnTo>
                  <a:lnTo>
                    <a:pt x="2799043" y="123417"/>
                  </a:lnTo>
                  <a:lnTo>
                    <a:pt x="2768372" y="92746"/>
                  </a:lnTo>
                  <a:lnTo>
                    <a:pt x="2734276" y="65846"/>
                  </a:lnTo>
                  <a:lnTo>
                    <a:pt x="2697100" y="43063"/>
                  </a:lnTo>
                  <a:lnTo>
                    <a:pt x="2657189" y="24741"/>
                  </a:lnTo>
                  <a:lnTo>
                    <a:pt x="2614890" y="11226"/>
                  </a:lnTo>
                  <a:lnTo>
                    <a:pt x="2570547" y="2864"/>
                  </a:lnTo>
                  <a:lnTo>
                    <a:pt x="2524506" y="0"/>
                  </a:lnTo>
                  <a:lnTo>
                    <a:pt x="367284" y="0"/>
                  </a:lnTo>
                  <a:lnTo>
                    <a:pt x="321092" y="2864"/>
                  </a:lnTo>
                  <a:lnTo>
                    <a:pt x="276647" y="11226"/>
                  </a:lnTo>
                  <a:lnTo>
                    <a:pt x="234288" y="24741"/>
                  </a:lnTo>
                  <a:lnTo>
                    <a:pt x="194352" y="43063"/>
                  </a:lnTo>
                  <a:lnTo>
                    <a:pt x="157180" y="65846"/>
                  </a:lnTo>
                  <a:lnTo>
                    <a:pt x="123111" y="92746"/>
                  </a:lnTo>
                  <a:lnTo>
                    <a:pt x="92484" y="123417"/>
                  </a:lnTo>
                  <a:lnTo>
                    <a:pt x="65638" y="157513"/>
                  </a:lnTo>
                  <a:lnTo>
                    <a:pt x="42913" y="194689"/>
                  </a:lnTo>
                  <a:lnTo>
                    <a:pt x="24647" y="234600"/>
                  </a:lnTo>
                  <a:lnTo>
                    <a:pt x="11180" y="276899"/>
                  </a:lnTo>
                  <a:lnTo>
                    <a:pt x="2851" y="321242"/>
                  </a:lnTo>
                  <a:lnTo>
                    <a:pt x="0" y="367284"/>
                  </a:lnTo>
                  <a:lnTo>
                    <a:pt x="2851" y="413312"/>
                  </a:lnTo>
                  <a:lnTo>
                    <a:pt x="11180" y="457619"/>
                  </a:lnTo>
                  <a:lnTo>
                    <a:pt x="24647" y="499864"/>
                  </a:lnTo>
                  <a:lnTo>
                    <a:pt x="42913" y="539706"/>
                  </a:lnTo>
                  <a:lnTo>
                    <a:pt x="65638" y="576802"/>
                  </a:lnTo>
                  <a:lnTo>
                    <a:pt x="92484" y="610813"/>
                  </a:lnTo>
                  <a:lnTo>
                    <a:pt x="123111" y="641396"/>
                  </a:lnTo>
                  <a:lnTo>
                    <a:pt x="157180" y="668210"/>
                  </a:lnTo>
                  <a:lnTo>
                    <a:pt x="194352" y="690914"/>
                  </a:lnTo>
                  <a:lnTo>
                    <a:pt x="234288" y="709167"/>
                  </a:lnTo>
                  <a:lnTo>
                    <a:pt x="276647" y="722628"/>
                  </a:lnTo>
                  <a:lnTo>
                    <a:pt x="321092" y="730954"/>
                  </a:lnTo>
                  <a:lnTo>
                    <a:pt x="367284" y="733806"/>
                  </a:lnTo>
                  <a:lnTo>
                    <a:pt x="2524506" y="733806"/>
                  </a:lnTo>
                  <a:lnTo>
                    <a:pt x="2570547" y="730954"/>
                  </a:lnTo>
                  <a:lnTo>
                    <a:pt x="2614890" y="722628"/>
                  </a:lnTo>
                  <a:lnTo>
                    <a:pt x="2657189" y="709167"/>
                  </a:lnTo>
                  <a:lnTo>
                    <a:pt x="2697100" y="690914"/>
                  </a:lnTo>
                  <a:lnTo>
                    <a:pt x="2734276" y="668210"/>
                  </a:lnTo>
                  <a:lnTo>
                    <a:pt x="2768372" y="641396"/>
                  </a:lnTo>
                  <a:lnTo>
                    <a:pt x="2799043" y="610813"/>
                  </a:lnTo>
                  <a:lnTo>
                    <a:pt x="2825943" y="576802"/>
                  </a:lnTo>
                  <a:lnTo>
                    <a:pt x="2848726" y="539706"/>
                  </a:lnTo>
                  <a:lnTo>
                    <a:pt x="2867048" y="499864"/>
                  </a:lnTo>
                  <a:lnTo>
                    <a:pt x="2880563" y="457619"/>
                  </a:lnTo>
                  <a:lnTo>
                    <a:pt x="2888925" y="413312"/>
                  </a:lnTo>
                  <a:lnTo>
                    <a:pt x="2891790" y="367284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8" name="object 18"/>
          <p:cNvSpPr/>
          <p:nvPr/>
        </p:nvSpPr>
        <p:spPr>
          <a:xfrm>
            <a:off x="1717371" y="2566308"/>
            <a:ext cx="1740124" cy="1145879"/>
          </a:xfrm>
          <a:custGeom>
            <a:avLst/>
            <a:gdLst/>
            <a:ahLst/>
            <a:cxnLst/>
            <a:rect l="l" t="t" r="r" b="b"/>
            <a:pathLst>
              <a:path w="1918970" h="1263650">
                <a:moveTo>
                  <a:pt x="1918716" y="631698"/>
                </a:moveTo>
                <a:lnTo>
                  <a:pt x="1916979" y="584538"/>
                </a:lnTo>
                <a:lnTo>
                  <a:pt x="1911851" y="538323"/>
                </a:lnTo>
                <a:lnTo>
                  <a:pt x="1903455" y="493173"/>
                </a:lnTo>
                <a:lnTo>
                  <a:pt x="1891913" y="449211"/>
                </a:lnTo>
                <a:lnTo>
                  <a:pt x="1877349" y="406559"/>
                </a:lnTo>
                <a:lnTo>
                  <a:pt x="1859884" y="365338"/>
                </a:lnTo>
                <a:lnTo>
                  <a:pt x="1839642" y="325671"/>
                </a:lnTo>
                <a:lnTo>
                  <a:pt x="1816746" y="287679"/>
                </a:lnTo>
                <a:lnTo>
                  <a:pt x="1791318" y="251484"/>
                </a:lnTo>
                <a:lnTo>
                  <a:pt x="1763482" y="217209"/>
                </a:lnTo>
                <a:lnTo>
                  <a:pt x="1733359" y="184975"/>
                </a:lnTo>
                <a:lnTo>
                  <a:pt x="1701073" y="154904"/>
                </a:lnTo>
                <a:lnTo>
                  <a:pt x="1666747" y="127119"/>
                </a:lnTo>
                <a:lnTo>
                  <a:pt x="1630503" y="101740"/>
                </a:lnTo>
                <a:lnTo>
                  <a:pt x="1592465" y="78890"/>
                </a:lnTo>
                <a:lnTo>
                  <a:pt x="1552754" y="58692"/>
                </a:lnTo>
                <a:lnTo>
                  <a:pt x="1511494" y="41266"/>
                </a:lnTo>
                <a:lnTo>
                  <a:pt x="1468808" y="26735"/>
                </a:lnTo>
                <a:lnTo>
                  <a:pt x="1424818" y="15221"/>
                </a:lnTo>
                <a:lnTo>
                  <a:pt x="1379648" y="6846"/>
                </a:lnTo>
                <a:lnTo>
                  <a:pt x="1333419" y="1731"/>
                </a:lnTo>
                <a:lnTo>
                  <a:pt x="1286256" y="0"/>
                </a:lnTo>
                <a:lnTo>
                  <a:pt x="631698" y="0"/>
                </a:lnTo>
                <a:lnTo>
                  <a:pt x="584538" y="1731"/>
                </a:lnTo>
                <a:lnTo>
                  <a:pt x="538323" y="6846"/>
                </a:lnTo>
                <a:lnTo>
                  <a:pt x="493173" y="15221"/>
                </a:lnTo>
                <a:lnTo>
                  <a:pt x="449211" y="26735"/>
                </a:lnTo>
                <a:lnTo>
                  <a:pt x="406559" y="41266"/>
                </a:lnTo>
                <a:lnTo>
                  <a:pt x="365338" y="58692"/>
                </a:lnTo>
                <a:lnTo>
                  <a:pt x="325671" y="78890"/>
                </a:lnTo>
                <a:lnTo>
                  <a:pt x="287679" y="101740"/>
                </a:lnTo>
                <a:lnTo>
                  <a:pt x="251484" y="127119"/>
                </a:lnTo>
                <a:lnTo>
                  <a:pt x="217209" y="154904"/>
                </a:lnTo>
                <a:lnTo>
                  <a:pt x="184975" y="184975"/>
                </a:lnTo>
                <a:lnTo>
                  <a:pt x="154904" y="217209"/>
                </a:lnTo>
                <a:lnTo>
                  <a:pt x="127119" y="251484"/>
                </a:lnTo>
                <a:lnTo>
                  <a:pt x="101740" y="287679"/>
                </a:lnTo>
                <a:lnTo>
                  <a:pt x="78890" y="325671"/>
                </a:lnTo>
                <a:lnTo>
                  <a:pt x="58692" y="365338"/>
                </a:lnTo>
                <a:lnTo>
                  <a:pt x="41266" y="406559"/>
                </a:lnTo>
                <a:lnTo>
                  <a:pt x="26735" y="449211"/>
                </a:lnTo>
                <a:lnTo>
                  <a:pt x="15221" y="493173"/>
                </a:lnTo>
                <a:lnTo>
                  <a:pt x="6846" y="538323"/>
                </a:lnTo>
                <a:lnTo>
                  <a:pt x="1731" y="584538"/>
                </a:lnTo>
                <a:lnTo>
                  <a:pt x="0" y="631698"/>
                </a:lnTo>
                <a:lnTo>
                  <a:pt x="1731" y="678857"/>
                </a:lnTo>
                <a:lnTo>
                  <a:pt x="6846" y="725072"/>
                </a:lnTo>
                <a:lnTo>
                  <a:pt x="15221" y="770222"/>
                </a:lnTo>
                <a:lnTo>
                  <a:pt x="26735" y="814184"/>
                </a:lnTo>
                <a:lnTo>
                  <a:pt x="41266" y="856836"/>
                </a:lnTo>
                <a:lnTo>
                  <a:pt x="58692" y="898057"/>
                </a:lnTo>
                <a:lnTo>
                  <a:pt x="78890" y="937724"/>
                </a:lnTo>
                <a:lnTo>
                  <a:pt x="101740" y="975716"/>
                </a:lnTo>
                <a:lnTo>
                  <a:pt x="127119" y="1011911"/>
                </a:lnTo>
                <a:lnTo>
                  <a:pt x="154904" y="1046186"/>
                </a:lnTo>
                <a:lnTo>
                  <a:pt x="184975" y="1078420"/>
                </a:lnTo>
                <a:lnTo>
                  <a:pt x="217209" y="1108491"/>
                </a:lnTo>
                <a:lnTo>
                  <a:pt x="251484" y="1136276"/>
                </a:lnTo>
                <a:lnTo>
                  <a:pt x="287679" y="1161655"/>
                </a:lnTo>
                <a:lnTo>
                  <a:pt x="325671" y="1184505"/>
                </a:lnTo>
                <a:lnTo>
                  <a:pt x="365338" y="1204703"/>
                </a:lnTo>
                <a:lnTo>
                  <a:pt x="406559" y="1222129"/>
                </a:lnTo>
                <a:lnTo>
                  <a:pt x="449211" y="1236660"/>
                </a:lnTo>
                <a:lnTo>
                  <a:pt x="493173" y="1248174"/>
                </a:lnTo>
                <a:lnTo>
                  <a:pt x="538323" y="1256549"/>
                </a:lnTo>
                <a:lnTo>
                  <a:pt x="584538" y="1261664"/>
                </a:lnTo>
                <a:lnTo>
                  <a:pt x="631698" y="1263396"/>
                </a:lnTo>
                <a:lnTo>
                  <a:pt x="1286256" y="1263396"/>
                </a:lnTo>
                <a:lnTo>
                  <a:pt x="1333419" y="1261664"/>
                </a:lnTo>
                <a:lnTo>
                  <a:pt x="1379648" y="1256549"/>
                </a:lnTo>
                <a:lnTo>
                  <a:pt x="1424818" y="1248174"/>
                </a:lnTo>
                <a:lnTo>
                  <a:pt x="1468808" y="1236660"/>
                </a:lnTo>
                <a:lnTo>
                  <a:pt x="1511494" y="1222129"/>
                </a:lnTo>
                <a:lnTo>
                  <a:pt x="1552754" y="1204703"/>
                </a:lnTo>
                <a:lnTo>
                  <a:pt x="1592465" y="1184505"/>
                </a:lnTo>
                <a:lnTo>
                  <a:pt x="1630503" y="1161655"/>
                </a:lnTo>
                <a:lnTo>
                  <a:pt x="1666747" y="1136276"/>
                </a:lnTo>
                <a:lnTo>
                  <a:pt x="1701073" y="1108491"/>
                </a:lnTo>
                <a:lnTo>
                  <a:pt x="1733359" y="1078420"/>
                </a:lnTo>
                <a:lnTo>
                  <a:pt x="1763482" y="1046186"/>
                </a:lnTo>
                <a:lnTo>
                  <a:pt x="1791318" y="1011911"/>
                </a:lnTo>
                <a:lnTo>
                  <a:pt x="1816746" y="975716"/>
                </a:lnTo>
                <a:lnTo>
                  <a:pt x="1839642" y="937724"/>
                </a:lnTo>
                <a:lnTo>
                  <a:pt x="1859884" y="898057"/>
                </a:lnTo>
                <a:lnTo>
                  <a:pt x="1877349" y="856836"/>
                </a:lnTo>
                <a:lnTo>
                  <a:pt x="1891913" y="814184"/>
                </a:lnTo>
                <a:lnTo>
                  <a:pt x="1903455" y="770222"/>
                </a:lnTo>
                <a:lnTo>
                  <a:pt x="1911851" y="725072"/>
                </a:lnTo>
                <a:lnTo>
                  <a:pt x="1916979" y="678857"/>
                </a:lnTo>
                <a:lnTo>
                  <a:pt x="1918716" y="631698"/>
                </a:lnTo>
                <a:close/>
              </a:path>
            </a:pathLst>
          </a:custGeom>
          <a:solidFill>
            <a:srgbClr val="4371C3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grpSp>
        <p:nvGrpSpPr>
          <p:cNvPr id="19" name="object 19"/>
          <p:cNvGrpSpPr/>
          <p:nvPr/>
        </p:nvGrpSpPr>
        <p:grpSpPr>
          <a:xfrm>
            <a:off x="4215353" y="1550644"/>
            <a:ext cx="2282545" cy="1156244"/>
            <a:chOff x="3272764" y="1710016"/>
            <a:chExt cx="2517140" cy="1275080"/>
          </a:xfrm>
        </p:grpSpPr>
        <p:sp>
          <p:nvSpPr>
            <p:cNvPr id="20" name="object 20"/>
            <p:cNvSpPr/>
            <p:nvPr/>
          </p:nvSpPr>
          <p:spPr>
            <a:xfrm>
              <a:off x="3278009" y="1715262"/>
              <a:ext cx="1918970" cy="1264285"/>
            </a:xfrm>
            <a:custGeom>
              <a:avLst/>
              <a:gdLst/>
              <a:ahLst/>
              <a:cxnLst/>
              <a:rect l="l" t="t" r="r" b="b"/>
              <a:pathLst>
                <a:path w="1918970" h="1264285">
                  <a:moveTo>
                    <a:pt x="1918716" y="632460"/>
                  </a:moveTo>
                  <a:lnTo>
                    <a:pt x="1916984" y="585296"/>
                  </a:lnTo>
                  <a:lnTo>
                    <a:pt x="1911869" y="539067"/>
                  </a:lnTo>
                  <a:lnTo>
                    <a:pt x="1903494" y="493897"/>
                  </a:lnTo>
                  <a:lnTo>
                    <a:pt x="1891980" y="449907"/>
                  </a:lnTo>
                  <a:lnTo>
                    <a:pt x="1877449" y="407221"/>
                  </a:lnTo>
                  <a:lnTo>
                    <a:pt x="1860023" y="365961"/>
                  </a:lnTo>
                  <a:lnTo>
                    <a:pt x="1839825" y="326250"/>
                  </a:lnTo>
                  <a:lnTo>
                    <a:pt x="1816975" y="288212"/>
                  </a:lnTo>
                  <a:lnTo>
                    <a:pt x="1791596" y="251968"/>
                  </a:lnTo>
                  <a:lnTo>
                    <a:pt x="1763811" y="217642"/>
                  </a:lnTo>
                  <a:lnTo>
                    <a:pt x="1733740" y="185356"/>
                  </a:lnTo>
                  <a:lnTo>
                    <a:pt x="1701506" y="155233"/>
                  </a:lnTo>
                  <a:lnTo>
                    <a:pt x="1667231" y="127397"/>
                  </a:lnTo>
                  <a:lnTo>
                    <a:pt x="1631036" y="101969"/>
                  </a:lnTo>
                  <a:lnTo>
                    <a:pt x="1593044" y="79073"/>
                  </a:lnTo>
                  <a:lnTo>
                    <a:pt x="1553377" y="58831"/>
                  </a:lnTo>
                  <a:lnTo>
                    <a:pt x="1512156" y="41366"/>
                  </a:lnTo>
                  <a:lnTo>
                    <a:pt x="1469504" y="26802"/>
                  </a:lnTo>
                  <a:lnTo>
                    <a:pt x="1425542" y="15260"/>
                  </a:lnTo>
                  <a:lnTo>
                    <a:pt x="1380392" y="6864"/>
                  </a:lnTo>
                  <a:lnTo>
                    <a:pt x="1334177" y="1736"/>
                  </a:lnTo>
                  <a:lnTo>
                    <a:pt x="1287018" y="0"/>
                  </a:lnTo>
                  <a:lnTo>
                    <a:pt x="632460" y="0"/>
                  </a:lnTo>
                  <a:lnTo>
                    <a:pt x="585296" y="1736"/>
                  </a:lnTo>
                  <a:lnTo>
                    <a:pt x="539067" y="6864"/>
                  </a:lnTo>
                  <a:lnTo>
                    <a:pt x="493897" y="15260"/>
                  </a:lnTo>
                  <a:lnTo>
                    <a:pt x="449907" y="26802"/>
                  </a:lnTo>
                  <a:lnTo>
                    <a:pt x="407221" y="41366"/>
                  </a:lnTo>
                  <a:lnTo>
                    <a:pt x="365961" y="58831"/>
                  </a:lnTo>
                  <a:lnTo>
                    <a:pt x="326250" y="79073"/>
                  </a:lnTo>
                  <a:lnTo>
                    <a:pt x="288212" y="101969"/>
                  </a:lnTo>
                  <a:lnTo>
                    <a:pt x="251968" y="127397"/>
                  </a:lnTo>
                  <a:lnTo>
                    <a:pt x="217642" y="155233"/>
                  </a:lnTo>
                  <a:lnTo>
                    <a:pt x="185356" y="185356"/>
                  </a:lnTo>
                  <a:lnTo>
                    <a:pt x="155233" y="217642"/>
                  </a:lnTo>
                  <a:lnTo>
                    <a:pt x="127397" y="251968"/>
                  </a:lnTo>
                  <a:lnTo>
                    <a:pt x="101969" y="288212"/>
                  </a:lnTo>
                  <a:lnTo>
                    <a:pt x="79073" y="326250"/>
                  </a:lnTo>
                  <a:lnTo>
                    <a:pt x="58831" y="365961"/>
                  </a:lnTo>
                  <a:lnTo>
                    <a:pt x="41366" y="407221"/>
                  </a:lnTo>
                  <a:lnTo>
                    <a:pt x="26802" y="449907"/>
                  </a:lnTo>
                  <a:lnTo>
                    <a:pt x="15260" y="493897"/>
                  </a:lnTo>
                  <a:lnTo>
                    <a:pt x="6864" y="539067"/>
                  </a:lnTo>
                  <a:lnTo>
                    <a:pt x="1736" y="585296"/>
                  </a:lnTo>
                  <a:lnTo>
                    <a:pt x="0" y="632460"/>
                  </a:lnTo>
                  <a:lnTo>
                    <a:pt x="1736" y="679619"/>
                  </a:lnTo>
                  <a:lnTo>
                    <a:pt x="6864" y="725834"/>
                  </a:lnTo>
                  <a:lnTo>
                    <a:pt x="15260" y="770984"/>
                  </a:lnTo>
                  <a:lnTo>
                    <a:pt x="26802" y="814946"/>
                  </a:lnTo>
                  <a:lnTo>
                    <a:pt x="41366" y="857598"/>
                  </a:lnTo>
                  <a:lnTo>
                    <a:pt x="58831" y="898819"/>
                  </a:lnTo>
                  <a:lnTo>
                    <a:pt x="79073" y="938486"/>
                  </a:lnTo>
                  <a:lnTo>
                    <a:pt x="101969" y="976478"/>
                  </a:lnTo>
                  <a:lnTo>
                    <a:pt x="127397" y="1012673"/>
                  </a:lnTo>
                  <a:lnTo>
                    <a:pt x="155233" y="1046948"/>
                  </a:lnTo>
                  <a:lnTo>
                    <a:pt x="185356" y="1079182"/>
                  </a:lnTo>
                  <a:lnTo>
                    <a:pt x="217642" y="1109253"/>
                  </a:lnTo>
                  <a:lnTo>
                    <a:pt x="251968" y="1137038"/>
                  </a:lnTo>
                  <a:lnTo>
                    <a:pt x="288212" y="1162417"/>
                  </a:lnTo>
                  <a:lnTo>
                    <a:pt x="326250" y="1185267"/>
                  </a:lnTo>
                  <a:lnTo>
                    <a:pt x="365961" y="1205465"/>
                  </a:lnTo>
                  <a:lnTo>
                    <a:pt x="407221" y="1222891"/>
                  </a:lnTo>
                  <a:lnTo>
                    <a:pt x="449907" y="1237422"/>
                  </a:lnTo>
                  <a:lnTo>
                    <a:pt x="493897" y="1248936"/>
                  </a:lnTo>
                  <a:lnTo>
                    <a:pt x="539067" y="1257311"/>
                  </a:lnTo>
                  <a:lnTo>
                    <a:pt x="585296" y="1262426"/>
                  </a:lnTo>
                  <a:lnTo>
                    <a:pt x="632460" y="1264158"/>
                  </a:lnTo>
                  <a:lnTo>
                    <a:pt x="1287018" y="1264158"/>
                  </a:lnTo>
                  <a:lnTo>
                    <a:pt x="1334177" y="1262426"/>
                  </a:lnTo>
                  <a:lnTo>
                    <a:pt x="1380392" y="1257311"/>
                  </a:lnTo>
                  <a:lnTo>
                    <a:pt x="1425542" y="1248936"/>
                  </a:lnTo>
                  <a:lnTo>
                    <a:pt x="1469504" y="1237422"/>
                  </a:lnTo>
                  <a:lnTo>
                    <a:pt x="1512156" y="1222891"/>
                  </a:lnTo>
                  <a:lnTo>
                    <a:pt x="1553377" y="1205465"/>
                  </a:lnTo>
                  <a:lnTo>
                    <a:pt x="1593044" y="1185267"/>
                  </a:lnTo>
                  <a:lnTo>
                    <a:pt x="1631036" y="1162417"/>
                  </a:lnTo>
                  <a:lnTo>
                    <a:pt x="1667231" y="1137038"/>
                  </a:lnTo>
                  <a:lnTo>
                    <a:pt x="1701506" y="1109253"/>
                  </a:lnTo>
                  <a:lnTo>
                    <a:pt x="1733740" y="1079182"/>
                  </a:lnTo>
                  <a:lnTo>
                    <a:pt x="1763811" y="1046948"/>
                  </a:lnTo>
                  <a:lnTo>
                    <a:pt x="1791596" y="1012673"/>
                  </a:lnTo>
                  <a:lnTo>
                    <a:pt x="1816975" y="976478"/>
                  </a:lnTo>
                  <a:lnTo>
                    <a:pt x="1839825" y="938486"/>
                  </a:lnTo>
                  <a:lnTo>
                    <a:pt x="1860023" y="898819"/>
                  </a:lnTo>
                  <a:lnTo>
                    <a:pt x="1877449" y="857598"/>
                  </a:lnTo>
                  <a:lnTo>
                    <a:pt x="1891980" y="814946"/>
                  </a:lnTo>
                  <a:lnTo>
                    <a:pt x="1903494" y="770984"/>
                  </a:lnTo>
                  <a:lnTo>
                    <a:pt x="1911869" y="725834"/>
                  </a:lnTo>
                  <a:lnTo>
                    <a:pt x="1916984" y="679619"/>
                  </a:lnTo>
                  <a:lnTo>
                    <a:pt x="1918716" y="63246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1" name="object 21"/>
            <p:cNvSpPr/>
            <p:nvPr/>
          </p:nvSpPr>
          <p:spPr>
            <a:xfrm>
              <a:off x="3278009" y="1715262"/>
              <a:ext cx="1918970" cy="1264285"/>
            </a:xfrm>
            <a:custGeom>
              <a:avLst/>
              <a:gdLst/>
              <a:ahLst/>
              <a:cxnLst/>
              <a:rect l="l" t="t" r="r" b="b"/>
              <a:pathLst>
                <a:path w="1918970" h="1264285">
                  <a:moveTo>
                    <a:pt x="0" y="632460"/>
                  </a:moveTo>
                  <a:lnTo>
                    <a:pt x="1736" y="585296"/>
                  </a:lnTo>
                  <a:lnTo>
                    <a:pt x="6864" y="539067"/>
                  </a:lnTo>
                  <a:lnTo>
                    <a:pt x="15260" y="493897"/>
                  </a:lnTo>
                  <a:lnTo>
                    <a:pt x="26802" y="449907"/>
                  </a:lnTo>
                  <a:lnTo>
                    <a:pt x="41366" y="407221"/>
                  </a:lnTo>
                  <a:lnTo>
                    <a:pt x="58831" y="365961"/>
                  </a:lnTo>
                  <a:lnTo>
                    <a:pt x="79073" y="326250"/>
                  </a:lnTo>
                  <a:lnTo>
                    <a:pt x="101969" y="288212"/>
                  </a:lnTo>
                  <a:lnTo>
                    <a:pt x="127397" y="251968"/>
                  </a:lnTo>
                  <a:lnTo>
                    <a:pt x="155233" y="217642"/>
                  </a:lnTo>
                  <a:lnTo>
                    <a:pt x="185356" y="185356"/>
                  </a:lnTo>
                  <a:lnTo>
                    <a:pt x="217642" y="155233"/>
                  </a:lnTo>
                  <a:lnTo>
                    <a:pt x="251968" y="127397"/>
                  </a:lnTo>
                  <a:lnTo>
                    <a:pt x="288212" y="101969"/>
                  </a:lnTo>
                  <a:lnTo>
                    <a:pt x="326250" y="79073"/>
                  </a:lnTo>
                  <a:lnTo>
                    <a:pt x="365961" y="58831"/>
                  </a:lnTo>
                  <a:lnTo>
                    <a:pt x="407221" y="41366"/>
                  </a:lnTo>
                  <a:lnTo>
                    <a:pt x="449907" y="26802"/>
                  </a:lnTo>
                  <a:lnTo>
                    <a:pt x="493897" y="15260"/>
                  </a:lnTo>
                  <a:lnTo>
                    <a:pt x="539067" y="6864"/>
                  </a:lnTo>
                  <a:lnTo>
                    <a:pt x="585296" y="1736"/>
                  </a:lnTo>
                  <a:lnTo>
                    <a:pt x="632460" y="0"/>
                  </a:lnTo>
                  <a:lnTo>
                    <a:pt x="1287018" y="0"/>
                  </a:lnTo>
                  <a:lnTo>
                    <a:pt x="1334177" y="1736"/>
                  </a:lnTo>
                  <a:lnTo>
                    <a:pt x="1380392" y="6864"/>
                  </a:lnTo>
                  <a:lnTo>
                    <a:pt x="1425542" y="15260"/>
                  </a:lnTo>
                  <a:lnTo>
                    <a:pt x="1469504" y="26802"/>
                  </a:lnTo>
                  <a:lnTo>
                    <a:pt x="1512156" y="41366"/>
                  </a:lnTo>
                  <a:lnTo>
                    <a:pt x="1553377" y="58831"/>
                  </a:lnTo>
                  <a:lnTo>
                    <a:pt x="1593044" y="79073"/>
                  </a:lnTo>
                  <a:lnTo>
                    <a:pt x="1631036" y="101969"/>
                  </a:lnTo>
                  <a:lnTo>
                    <a:pt x="1667231" y="127397"/>
                  </a:lnTo>
                  <a:lnTo>
                    <a:pt x="1701506" y="155233"/>
                  </a:lnTo>
                  <a:lnTo>
                    <a:pt x="1733740" y="185356"/>
                  </a:lnTo>
                  <a:lnTo>
                    <a:pt x="1763811" y="217642"/>
                  </a:lnTo>
                  <a:lnTo>
                    <a:pt x="1791596" y="251968"/>
                  </a:lnTo>
                  <a:lnTo>
                    <a:pt x="1816975" y="288212"/>
                  </a:lnTo>
                  <a:lnTo>
                    <a:pt x="1839825" y="326250"/>
                  </a:lnTo>
                  <a:lnTo>
                    <a:pt x="1860023" y="365961"/>
                  </a:lnTo>
                  <a:lnTo>
                    <a:pt x="1877449" y="407221"/>
                  </a:lnTo>
                  <a:lnTo>
                    <a:pt x="1891980" y="449907"/>
                  </a:lnTo>
                  <a:lnTo>
                    <a:pt x="1903494" y="493897"/>
                  </a:lnTo>
                  <a:lnTo>
                    <a:pt x="1911869" y="539067"/>
                  </a:lnTo>
                  <a:lnTo>
                    <a:pt x="1916984" y="585296"/>
                  </a:lnTo>
                  <a:lnTo>
                    <a:pt x="1918716" y="632460"/>
                  </a:lnTo>
                  <a:lnTo>
                    <a:pt x="1916984" y="679619"/>
                  </a:lnTo>
                  <a:lnTo>
                    <a:pt x="1911869" y="725834"/>
                  </a:lnTo>
                  <a:lnTo>
                    <a:pt x="1903494" y="770984"/>
                  </a:lnTo>
                  <a:lnTo>
                    <a:pt x="1891980" y="814946"/>
                  </a:lnTo>
                  <a:lnTo>
                    <a:pt x="1877449" y="857598"/>
                  </a:lnTo>
                  <a:lnTo>
                    <a:pt x="1860023" y="898819"/>
                  </a:lnTo>
                  <a:lnTo>
                    <a:pt x="1839825" y="938486"/>
                  </a:lnTo>
                  <a:lnTo>
                    <a:pt x="1816975" y="976478"/>
                  </a:lnTo>
                  <a:lnTo>
                    <a:pt x="1791596" y="1012673"/>
                  </a:lnTo>
                  <a:lnTo>
                    <a:pt x="1763811" y="1046948"/>
                  </a:lnTo>
                  <a:lnTo>
                    <a:pt x="1733740" y="1079182"/>
                  </a:lnTo>
                  <a:lnTo>
                    <a:pt x="1701506" y="1109253"/>
                  </a:lnTo>
                  <a:lnTo>
                    <a:pt x="1667231" y="1137038"/>
                  </a:lnTo>
                  <a:lnTo>
                    <a:pt x="1631036" y="1162417"/>
                  </a:lnTo>
                  <a:lnTo>
                    <a:pt x="1593044" y="1185267"/>
                  </a:lnTo>
                  <a:lnTo>
                    <a:pt x="1553377" y="1205465"/>
                  </a:lnTo>
                  <a:lnTo>
                    <a:pt x="1512156" y="1222891"/>
                  </a:lnTo>
                  <a:lnTo>
                    <a:pt x="1469504" y="1237422"/>
                  </a:lnTo>
                  <a:lnTo>
                    <a:pt x="1425542" y="1248936"/>
                  </a:lnTo>
                  <a:lnTo>
                    <a:pt x="1380392" y="1257311"/>
                  </a:lnTo>
                  <a:lnTo>
                    <a:pt x="1334177" y="1262426"/>
                  </a:lnTo>
                  <a:lnTo>
                    <a:pt x="1287018" y="1264158"/>
                  </a:lnTo>
                  <a:lnTo>
                    <a:pt x="632460" y="1264158"/>
                  </a:lnTo>
                  <a:lnTo>
                    <a:pt x="585296" y="1262426"/>
                  </a:lnTo>
                  <a:lnTo>
                    <a:pt x="539067" y="1257311"/>
                  </a:lnTo>
                  <a:lnTo>
                    <a:pt x="493897" y="1248936"/>
                  </a:lnTo>
                  <a:lnTo>
                    <a:pt x="449907" y="1237422"/>
                  </a:lnTo>
                  <a:lnTo>
                    <a:pt x="407221" y="1222891"/>
                  </a:lnTo>
                  <a:lnTo>
                    <a:pt x="365961" y="1205465"/>
                  </a:lnTo>
                  <a:lnTo>
                    <a:pt x="326250" y="1185267"/>
                  </a:lnTo>
                  <a:lnTo>
                    <a:pt x="288212" y="1162417"/>
                  </a:lnTo>
                  <a:lnTo>
                    <a:pt x="251968" y="1137038"/>
                  </a:lnTo>
                  <a:lnTo>
                    <a:pt x="217642" y="1109253"/>
                  </a:lnTo>
                  <a:lnTo>
                    <a:pt x="185356" y="1079182"/>
                  </a:lnTo>
                  <a:lnTo>
                    <a:pt x="155233" y="1046948"/>
                  </a:lnTo>
                  <a:lnTo>
                    <a:pt x="127397" y="1012673"/>
                  </a:lnTo>
                  <a:lnTo>
                    <a:pt x="101969" y="976478"/>
                  </a:lnTo>
                  <a:lnTo>
                    <a:pt x="79073" y="938486"/>
                  </a:lnTo>
                  <a:lnTo>
                    <a:pt x="58831" y="898819"/>
                  </a:lnTo>
                  <a:lnTo>
                    <a:pt x="41366" y="857598"/>
                  </a:lnTo>
                  <a:lnTo>
                    <a:pt x="26802" y="814946"/>
                  </a:lnTo>
                  <a:lnTo>
                    <a:pt x="15260" y="770984"/>
                  </a:lnTo>
                  <a:lnTo>
                    <a:pt x="6864" y="725834"/>
                  </a:lnTo>
                  <a:lnTo>
                    <a:pt x="1736" y="679619"/>
                  </a:lnTo>
                  <a:lnTo>
                    <a:pt x="0" y="632460"/>
                  </a:lnTo>
                  <a:close/>
                </a:path>
              </a:pathLst>
            </a:custGeom>
            <a:ln w="10490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2" name="object 22"/>
            <p:cNvSpPr/>
            <p:nvPr/>
          </p:nvSpPr>
          <p:spPr>
            <a:xfrm>
              <a:off x="5205869" y="1866138"/>
              <a:ext cx="573405" cy="1015365"/>
            </a:xfrm>
            <a:custGeom>
              <a:avLst/>
              <a:gdLst/>
              <a:ahLst/>
              <a:cxnLst/>
              <a:rect l="l" t="t" r="r" b="b"/>
              <a:pathLst>
                <a:path w="573404" h="1015364">
                  <a:moveTo>
                    <a:pt x="0" y="501396"/>
                  </a:moveTo>
                  <a:lnTo>
                    <a:pt x="286512" y="501396"/>
                  </a:lnTo>
                  <a:lnTo>
                    <a:pt x="286511" y="0"/>
                  </a:lnTo>
                  <a:lnTo>
                    <a:pt x="573024" y="0"/>
                  </a:lnTo>
                </a:path>
                <a:path w="573404" h="1015364">
                  <a:moveTo>
                    <a:pt x="0" y="501396"/>
                  </a:moveTo>
                  <a:lnTo>
                    <a:pt x="286512" y="501396"/>
                  </a:lnTo>
                  <a:lnTo>
                    <a:pt x="286512" y="1014984"/>
                  </a:lnTo>
                  <a:lnTo>
                    <a:pt x="573024" y="1014984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556151" y="3804781"/>
            <a:ext cx="1026109" cy="374348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 marR="4607" indent="277544">
              <a:lnSpc>
                <a:spcPct val="101899"/>
              </a:lnSpc>
              <a:spcBef>
                <a:spcPts val="82"/>
              </a:spcBef>
            </a:pPr>
            <a:r>
              <a:rPr sz="1179" spc="-5" dirty="0">
                <a:solidFill>
                  <a:srgbClr val="FFFFFF"/>
                </a:solidFill>
                <a:latin typeface="Calibri"/>
                <a:cs typeface="Calibri"/>
              </a:rPr>
              <a:t>LOISIR/ </a:t>
            </a:r>
            <a:r>
              <a:rPr sz="117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79" spc="5" dirty="0">
                <a:solidFill>
                  <a:srgbClr val="FFFFFF"/>
                </a:solidFill>
                <a:latin typeface="Calibri"/>
                <a:cs typeface="Calibri"/>
              </a:rPr>
              <a:t>ENTRAINEMENT</a:t>
            </a:r>
            <a:endParaRPr sz="1179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53603" y="2912035"/>
            <a:ext cx="868910" cy="368898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4587" marR="4607" indent="-103647">
              <a:lnSpc>
                <a:spcPct val="101899"/>
              </a:lnSpc>
              <a:spcBef>
                <a:spcPts val="82"/>
              </a:spcBef>
            </a:pPr>
            <a:r>
              <a:rPr lang="fr-FR" sz="1179" spc="-6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</a:t>
            </a:r>
            <a:r>
              <a:rPr sz="1179" spc="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179" spc="-57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79" spc="6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179" spc="-3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1179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1179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79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UFOLEP</a:t>
            </a:r>
            <a:endParaRPr sz="11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958777" y="3564933"/>
            <a:ext cx="3195218" cy="2112103"/>
            <a:chOff x="5195373" y="3931329"/>
            <a:chExt cx="3523615" cy="2329180"/>
          </a:xfrm>
        </p:grpSpPr>
        <p:sp>
          <p:nvSpPr>
            <p:cNvPr id="26" name="object 26"/>
            <p:cNvSpPr/>
            <p:nvPr/>
          </p:nvSpPr>
          <p:spPr>
            <a:xfrm>
              <a:off x="5205869" y="3941825"/>
              <a:ext cx="573405" cy="508000"/>
            </a:xfrm>
            <a:custGeom>
              <a:avLst/>
              <a:gdLst/>
              <a:ahLst/>
              <a:cxnLst/>
              <a:rect l="l" t="t" r="r" b="b"/>
              <a:pathLst>
                <a:path w="573404" h="508000">
                  <a:moveTo>
                    <a:pt x="0" y="507492"/>
                  </a:moveTo>
                  <a:lnTo>
                    <a:pt x="286512" y="507492"/>
                  </a:lnTo>
                  <a:lnTo>
                    <a:pt x="286511" y="0"/>
                  </a:lnTo>
                  <a:lnTo>
                    <a:pt x="573024" y="0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7" name="object 27"/>
            <p:cNvSpPr/>
            <p:nvPr/>
          </p:nvSpPr>
          <p:spPr>
            <a:xfrm>
              <a:off x="5492381" y="4461509"/>
              <a:ext cx="330835" cy="1347470"/>
            </a:xfrm>
            <a:custGeom>
              <a:avLst/>
              <a:gdLst/>
              <a:ahLst/>
              <a:cxnLst/>
              <a:rect l="l" t="t" r="r" b="b"/>
              <a:pathLst>
                <a:path w="330835" h="1347470">
                  <a:moveTo>
                    <a:pt x="0" y="0"/>
                  </a:moveTo>
                  <a:lnTo>
                    <a:pt x="0" y="1347216"/>
                  </a:lnTo>
                  <a:lnTo>
                    <a:pt x="330708" y="1347216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3089" y="5523991"/>
              <a:ext cx="2891789" cy="73278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823089" y="5522975"/>
              <a:ext cx="2891790" cy="734060"/>
            </a:xfrm>
            <a:custGeom>
              <a:avLst/>
              <a:gdLst/>
              <a:ahLst/>
              <a:cxnLst/>
              <a:rect l="l" t="t" r="r" b="b"/>
              <a:pathLst>
                <a:path w="2891790" h="734060">
                  <a:moveTo>
                    <a:pt x="0" y="366522"/>
                  </a:moveTo>
                  <a:lnTo>
                    <a:pt x="2864" y="320493"/>
                  </a:lnTo>
                  <a:lnTo>
                    <a:pt x="11226" y="276186"/>
                  </a:lnTo>
                  <a:lnTo>
                    <a:pt x="24741" y="233941"/>
                  </a:lnTo>
                  <a:lnTo>
                    <a:pt x="43063" y="194099"/>
                  </a:lnTo>
                  <a:lnTo>
                    <a:pt x="65846" y="157003"/>
                  </a:lnTo>
                  <a:lnTo>
                    <a:pt x="92746" y="122992"/>
                  </a:lnTo>
                  <a:lnTo>
                    <a:pt x="123417" y="92409"/>
                  </a:lnTo>
                  <a:lnTo>
                    <a:pt x="157513" y="65595"/>
                  </a:lnTo>
                  <a:lnTo>
                    <a:pt x="194689" y="42891"/>
                  </a:lnTo>
                  <a:lnTo>
                    <a:pt x="234600" y="24638"/>
                  </a:lnTo>
                  <a:lnTo>
                    <a:pt x="276899" y="11177"/>
                  </a:lnTo>
                  <a:lnTo>
                    <a:pt x="321242" y="2851"/>
                  </a:lnTo>
                  <a:lnTo>
                    <a:pt x="367284" y="0"/>
                  </a:lnTo>
                  <a:lnTo>
                    <a:pt x="2525268" y="0"/>
                  </a:lnTo>
                  <a:lnTo>
                    <a:pt x="2571296" y="2851"/>
                  </a:lnTo>
                  <a:lnTo>
                    <a:pt x="2615603" y="11177"/>
                  </a:lnTo>
                  <a:lnTo>
                    <a:pt x="2657848" y="24638"/>
                  </a:lnTo>
                  <a:lnTo>
                    <a:pt x="2697690" y="42891"/>
                  </a:lnTo>
                  <a:lnTo>
                    <a:pt x="2734786" y="65595"/>
                  </a:lnTo>
                  <a:lnTo>
                    <a:pt x="2768797" y="92409"/>
                  </a:lnTo>
                  <a:lnTo>
                    <a:pt x="2799380" y="122992"/>
                  </a:lnTo>
                  <a:lnTo>
                    <a:pt x="2826194" y="157003"/>
                  </a:lnTo>
                  <a:lnTo>
                    <a:pt x="2848898" y="194099"/>
                  </a:lnTo>
                  <a:lnTo>
                    <a:pt x="2867151" y="233941"/>
                  </a:lnTo>
                  <a:lnTo>
                    <a:pt x="2880612" y="276186"/>
                  </a:lnTo>
                  <a:lnTo>
                    <a:pt x="2888938" y="320493"/>
                  </a:lnTo>
                  <a:lnTo>
                    <a:pt x="2891790" y="366522"/>
                  </a:lnTo>
                  <a:lnTo>
                    <a:pt x="2888938" y="412563"/>
                  </a:lnTo>
                  <a:lnTo>
                    <a:pt x="2880612" y="456906"/>
                  </a:lnTo>
                  <a:lnTo>
                    <a:pt x="2867151" y="499205"/>
                  </a:lnTo>
                  <a:lnTo>
                    <a:pt x="2848898" y="539116"/>
                  </a:lnTo>
                  <a:lnTo>
                    <a:pt x="2826194" y="576292"/>
                  </a:lnTo>
                  <a:lnTo>
                    <a:pt x="2799380" y="610388"/>
                  </a:lnTo>
                  <a:lnTo>
                    <a:pt x="2768797" y="641059"/>
                  </a:lnTo>
                  <a:lnTo>
                    <a:pt x="2734786" y="667959"/>
                  </a:lnTo>
                  <a:lnTo>
                    <a:pt x="2697690" y="690742"/>
                  </a:lnTo>
                  <a:lnTo>
                    <a:pt x="2657848" y="709064"/>
                  </a:lnTo>
                  <a:lnTo>
                    <a:pt x="2615603" y="722579"/>
                  </a:lnTo>
                  <a:lnTo>
                    <a:pt x="2571296" y="730941"/>
                  </a:lnTo>
                  <a:lnTo>
                    <a:pt x="2525268" y="733806"/>
                  </a:lnTo>
                  <a:lnTo>
                    <a:pt x="367284" y="733806"/>
                  </a:lnTo>
                  <a:lnTo>
                    <a:pt x="321242" y="730941"/>
                  </a:lnTo>
                  <a:lnTo>
                    <a:pt x="276899" y="722579"/>
                  </a:lnTo>
                  <a:lnTo>
                    <a:pt x="234600" y="709064"/>
                  </a:lnTo>
                  <a:lnTo>
                    <a:pt x="194689" y="690742"/>
                  </a:lnTo>
                  <a:lnTo>
                    <a:pt x="157513" y="667959"/>
                  </a:lnTo>
                  <a:lnTo>
                    <a:pt x="123417" y="641059"/>
                  </a:lnTo>
                  <a:lnTo>
                    <a:pt x="92746" y="610388"/>
                  </a:lnTo>
                  <a:lnTo>
                    <a:pt x="65846" y="576292"/>
                  </a:lnTo>
                  <a:lnTo>
                    <a:pt x="43063" y="539116"/>
                  </a:lnTo>
                  <a:lnTo>
                    <a:pt x="24741" y="499205"/>
                  </a:lnTo>
                  <a:lnTo>
                    <a:pt x="11226" y="456906"/>
                  </a:lnTo>
                  <a:lnTo>
                    <a:pt x="2864" y="412563"/>
                  </a:lnTo>
                  <a:lnTo>
                    <a:pt x="0" y="366522"/>
                  </a:lnTo>
                  <a:close/>
                </a:path>
              </a:pathLst>
            </a:custGeom>
            <a:ln w="6997">
              <a:solidFill>
                <a:srgbClr val="5A9AD4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0" name="object 30"/>
            <p:cNvSpPr/>
            <p:nvPr/>
          </p:nvSpPr>
          <p:spPr>
            <a:xfrm>
              <a:off x="5501525" y="4420361"/>
              <a:ext cx="331470" cy="489584"/>
            </a:xfrm>
            <a:custGeom>
              <a:avLst/>
              <a:gdLst/>
              <a:ahLst/>
              <a:cxnLst/>
              <a:rect l="l" t="t" r="r" b="b"/>
              <a:pathLst>
                <a:path w="331470" h="489585">
                  <a:moveTo>
                    <a:pt x="0" y="0"/>
                  </a:moveTo>
                  <a:lnTo>
                    <a:pt x="0" y="489204"/>
                  </a:lnTo>
                  <a:lnTo>
                    <a:pt x="331470" y="489204"/>
                  </a:lnTo>
                </a:path>
              </a:pathLst>
            </a:custGeom>
            <a:ln w="20993">
              <a:solidFill>
                <a:srgbClr val="43536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614194" y="1928073"/>
            <a:ext cx="909793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5" dirty="0">
                <a:solidFill>
                  <a:srgbClr val="FFFFFF"/>
                </a:solidFill>
                <a:latin typeface="Calibri"/>
                <a:cs typeface="Calibri"/>
              </a:rPr>
              <a:t>COMPETITION</a:t>
            </a:r>
            <a:endParaRPr sz="1179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826080" y="1063096"/>
            <a:ext cx="3200399" cy="287761"/>
          </a:xfrm>
          <a:prstGeom prst="rect">
            <a:avLst/>
          </a:prstGeom>
        </p:spPr>
        <p:txBody>
          <a:bodyPr vert="horz" wrap="square" lIns="0" tIns="15547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122"/>
              </a:spcBef>
            </a:pPr>
            <a:r>
              <a:rPr sz="1768" spc="9" dirty="0">
                <a:latin typeface="Calibri"/>
                <a:cs typeface="Calibri"/>
              </a:rPr>
              <a:t>Individuel accident</a:t>
            </a:r>
            <a:r>
              <a:rPr sz="1768" spc="14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et </a:t>
            </a:r>
            <a:r>
              <a:rPr sz="1768" spc="-5" dirty="0">
                <a:latin typeface="Calibri"/>
                <a:cs typeface="Calibri"/>
              </a:rPr>
              <a:t>rc</a:t>
            </a:r>
            <a:r>
              <a:rPr sz="1768" spc="18" dirty="0">
                <a:latin typeface="Calibri"/>
                <a:cs typeface="Calibri"/>
              </a:rPr>
              <a:t> </a:t>
            </a:r>
            <a:r>
              <a:rPr sz="1768" spc="5" dirty="0">
                <a:latin typeface="Calibri"/>
                <a:cs typeface="Calibri"/>
              </a:rPr>
              <a:t>individuel</a:t>
            </a:r>
            <a:endParaRPr sz="1768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97365" y="4288468"/>
            <a:ext cx="7358962" cy="1574139"/>
          </a:xfrm>
          <a:prstGeom prst="rect">
            <a:avLst/>
          </a:prstGeom>
        </p:spPr>
        <p:txBody>
          <a:bodyPr vert="horz" wrap="square" lIns="0" tIns="15547" rIns="0" bIns="0" rtlCol="0">
            <a:spAutoFit/>
          </a:bodyPr>
          <a:lstStyle/>
          <a:p>
            <a:pPr marL="5128811">
              <a:spcBef>
                <a:spcPts val="122"/>
              </a:spcBef>
            </a:pPr>
            <a:r>
              <a:rPr sz="1768" dirty="0">
                <a:latin typeface="Calibri"/>
                <a:cs typeface="Calibri"/>
              </a:rPr>
              <a:t>Hors</a:t>
            </a:r>
            <a:r>
              <a:rPr sz="1768" spc="-14" dirty="0">
                <a:latin typeface="Calibri"/>
                <a:cs typeface="Calibri"/>
              </a:rPr>
              <a:t> </a:t>
            </a:r>
            <a:r>
              <a:rPr sz="1768" spc="14" dirty="0">
                <a:latin typeface="Calibri"/>
                <a:cs typeface="Calibri"/>
              </a:rPr>
              <a:t>club</a:t>
            </a:r>
            <a:r>
              <a:rPr sz="1768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UFOLEP</a:t>
            </a:r>
            <a:endParaRPr sz="1768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14" dirty="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2176" dirty="0">
              <a:latin typeface="Calibri"/>
              <a:cs typeface="Calibri"/>
            </a:endParaRPr>
          </a:p>
          <a:p>
            <a:pPr marL="5119598"/>
            <a:r>
              <a:rPr sz="1768" spc="5" dirty="0">
                <a:latin typeface="Calibri"/>
                <a:cs typeface="Calibri"/>
              </a:rPr>
              <a:t>Entrainement</a:t>
            </a:r>
            <a:r>
              <a:rPr sz="1768" spc="-9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individuel</a:t>
            </a:r>
            <a:endParaRPr sz="1768" dirty="0">
              <a:latin typeface="Calibri"/>
              <a:cs typeface="Calibri"/>
            </a:endParaRPr>
          </a:p>
          <a:p>
            <a:pPr marL="11516">
              <a:spcBef>
                <a:spcPts val="993"/>
              </a:spcBef>
            </a:pPr>
            <a:r>
              <a:rPr sz="1768" spc="9" dirty="0">
                <a:latin typeface="Calibri"/>
                <a:cs typeface="Calibri"/>
              </a:rPr>
              <a:t>Compétition=</a:t>
            </a:r>
            <a:r>
              <a:rPr sz="1768" dirty="0">
                <a:latin typeface="Calibri"/>
                <a:cs typeface="Calibri"/>
              </a:rPr>
              <a:t> </a:t>
            </a:r>
            <a:r>
              <a:rPr sz="1768" spc="5" dirty="0">
                <a:latin typeface="Calibri"/>
                <a:cs typeface="Calibri"/>
              </a:rPr>
              <a:t>manifestation</a:t>
            </a:r>
            <a:r>
              <a:rPr sz="1768" spc="-9" dirty="0">
                <a:latin typeface="Calibri"/>
                <a:cs typeface="Calibri"/>
              </a:rPr>
              <a:t> </a:t>
            </a:r>
            <a:r>
              <a:rPr sz="1768" dirty="0">
                <a:latin typeface="Calibri"/>
                <a:cs typeface="Calibri"/>
              </a:rPr>
              <a:t>avec</a:t>
            </a:r>
            <a:r>
              <a:rPr sz="1768" spc="5" dirty="0">
                <a:latin typeface="Calibri"/>
                <a:cs typeface="Calibri"/>
              </a:rPr>
              <a:t> </a:t>
            </a:r>
            <a:r>
              <a:rPr sz="1768" spc="9" dirty="0">
                <a:latin typeface="Calibri"/>
                <a:cs typeface="Calibri"/>
              </a:rPr>
              <a:t>classement</a:t>
            </a:r>
            <a:endParaRPr sz="1768" dirty="0"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66277" y="1461053"/>
            <a:ext cx="939736" cy="438846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97447" y="3355036"/>
            <a:ext cx="940294" cy="43884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97447" y="4296715"/>
            <a:ext cx="940294" cy="43839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75442" y="5059690"/>
            <a:ext cx="939736" cy="438846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48770" y="2229413"/>
            <a:ext cx="547341" cy="547341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6022186" y="6612764"/>
            <a:ext cx="147985" cy="90718"/>
          </a:xfrm>
          <a:prstGeom prst="rect">
            <a:avLst/>
          </a:prstGeom>
        </p:spPr>
        <p:txBody>
          <a:bodyPr vert="horz" wrap="square" lIns="0" tIns="6910" rIns="0" bIns="0" rtlCol="0">
            <a:spAutoFit/>
          </a:bodyPr>
          <a:lstStyle/>
          <a:p>
            <a:pPr marL="34549">
              <a:spcBef>
                <a:spcPts val="54"/>
              </a:spcBef>
            </a:pPr>
            <a:fld id="{81D60167-4931-47E6-BA6A-407CBD079E47}" type="slidenum">
              <a:rPr sz="544" spc="9" dirty="0">
                <a:solidFill>
                  <a:srgbClr val="625E5E"/>
                </a:solidFill>
                <a:latin typeface="Arial MT"/>
                <a:cs typeface="Arial MT"/>
              </a:rPr>
              <a:pPr marL="34549">
                <a:spcBef>
                  <a:spcPts val="54"/>
                </a:spcBef>
              </a:pPr>
              <a:t>8</a:t>
            </a:fld>
            <a:endParaRPr sz="544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5DEDB-650D-9C66-7BF9-E178415F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Des questions ?</a:t>
            </a:r>
          </a:p>
        </p:txBody>
      </p:sp>
      <p:pic>
        <p:nvPicPr>
          <p:cNvPr id="5" name="Espace réservé du contenu 4" descr="Une image contenant symbole, Graphique, cercle, logo&#10;&#10;Description générée automatiquement">
            <a:extLst>
              <a:ext uri="{FF2B5EF4-FFF2-40B4-BE49-F238E27FC236}">
                <a16:creationId xmlns:a16="http://schemas.microsoft.com/office/drawing/2014/main" id="{64002660-3C53-3D88-2E23-5AF3A2289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7486651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4A72CFC78B2849AE44BF5AB0EC7339" ma:contentTypeVersion="15" ma:contentTypeDescription="Crée un document." ma:contentTypeScope="" ma:versionID="8be0947da2bec0567d57df7b66dfe95c">
  <xsd:schema xmlns:xsd="http://www.w3.org/2001/XMLSchema" xmlns:xs="http://www.w3.org/2001/XMLSchema" xmlns:p="http://schemas.microsoft.com/office/2006/metadata/properties" xmlns:ns2="321d6dbf-2f06-4c73-97f8-6a62136317b7" xmlns:ns3="5f8b3ac2-acf7-4e7f-aba3-a99ff2f66f2e" targetNamespace="http://schemas.microsoft.com/office/2006/metadata/properties" ma:root="true" ma:fieldsID="ea62d9cad79e106e2381b051d4862e80" ns2:_="" ns3:_="">
    <xsd:import namespace="321d6dbf-2f06-4c73-97f8-6a62136317b7"/>
    <xsd:import namespace="5f8b3ac2-acf7-4e7f-aba3-a99ff2f66f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d6dbf-2f06-4c73-97f8-6a62136317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4b4424ac-ae4d-4fc9-a8a6-5888ea90b8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b3ac2-acf7-4e7f-aba3-a99ff2f66f2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9a5399e-2275-4149-9af1-a6998c9c61d3}" ma:internalName="TaxCatchAll" ma:showField="CatchAllData" ma:web="5f8b3ac2-acf7-4e7f-aba3-a99ff2f66f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8b3ac2-acf7-4e7f-aba3-a99ff2f66f2e" xsi:nil="true"/>
    <lcf76f155ced4ddcb4097134ff3c332f xmlns="321d6dbf-2f06-4c73-97f8-6a62136317b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D6E502-FF13-4014-B3BB-B7429A62C197}"/>
</file>

<file path=customXml/itemProps2.xml><?xml version="1.0" encoding="utf-8"?>
<ds:datastoreItem xmlns:ds="http://schemas.openxmlformats.org/officeDocument/2006/customXml" ds:itemID="{7C7C295E-2E40-4686-B00D-602C15F5EC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C8FAD9-F616-4F8A-B69E-7B0DAE9BE68D}">
  <ds:schemaRefs>
    <ds:schemaRef ds:uri="http://schemas.microsoft.com/office/2006/metadata/properties"/>
    <ds:schemaRef ds:uri="http://schemas.microsoft.com/office/infopath/2007/PartnerControls"/>
    <ds:schemaRef ds:uri="5f8b3ac2-acf7-4e7f-aba3-a99ff2f66f2e"/>
    <ds:schemaRef ds:uri="321d6dbf-2f06-4c73-97f8-6a62136317b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Grand écran</PresentationFormat>
  <Paragraphs>66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Arial MT</vt:lpstr>
      <vt:lpstr>Calibri</vt:lpstr>
      <vt:lpstr>Courier New</vt:lpstr>
      <vt:lpstr>Verdana</vt:lpstr>
      <vt:lpstr>Thème Office</vt:lpstr>
      <vt:lpstr>Affiliation et licences</vt:lpstr>
      <vt:lpstr>Présentation PowerPoint</vt:lpstr>
      <vt:lpstr>Présentation PowerPoint</vt:lpstr>
      <vt:lpstr>Revenir dans le cadre réglementaire</vt:lpstr>
      <vt:lpstr>INCIDENCES SUR LES AFFILIATIONS ET  ADHESIONS</vt:lpstr>
      <vt:lpstr>Différente Licences Ufolep</vt:lpstr>
      <vt:lpstr>RC CLUB</vt:lpstr>
      <vt:lpstr>Individuel accident et rc individuel</vt:lpstr>
      <vt:lpstr>Des questions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Cynthia Mauritius</dc:creator>
  <cp:lastModifiedBy>Cynthia Mauritius</cp:lastModifiedBy>
  <cp:revision>2</cp:revision>
  <dcterms:created xsi:type="dcterms:W3CDTF">2024-06-17T14:08:00Z</dcterms:created>
  <dcterms:modified xsi:type="dcterms:W3CDTF">2024-07-04T09:08:55Z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0x010100DF4A72CFC78B2849AE44BF5AB0EC7339</vt:lpwstr>
  </property>
  <property fmtid="{D5CDD505-2E9C-101B-9397-08002B2CF9AE}" pid="3" name="MediaServiceImageTags">
    <vt:lpwstr/>
  </property>
</Properties>
</file>